
<file path=[Content_Types].xml><?xml version="1.0" encoding="utf-8"?>
<Types xmlns="http://schemas.openxmlformats.org/package/2006/content-types">
  <Default ContentType="image/png" Extension="png"/>
  <Default ContentType="image/jpeg" Extension="jpeg"/>
  <Default ContentType="image/x-wmf" Extension="wmf"/>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drawingml.diagramData+xml" PartName="/ppt/diagrams/data3.xml"/>
  <Override ContentType="application/vnd.openxmlformats-officedocument.drawingml.diagramLayout+xml" PartName="/ppt/diagrams/layout3.xml"/>
  <Override ContentType="application/vnd.openxmlformats-officedocument.drawingml.diagramStyle+xml" PartName="/ppt/diagrams/quickStyle3.xml"/>
  <Override ContentType="application/vnd.openxmlformats-officedocument.drawingml.diagramColors+xml" PartName="/ppt/diagrams/colors3.xml"/>
  <Override ContentType="application/vnd.ms-office.drawingml.diagramDrawing+xml" PartName="/ppt/diagrams/drawing3.xml"/>
  <Override ContentType="application/vnd.openxmlformats-officedocument.drawingml.diagramData+xml" PartName="/ppt/diagrams/data4.xml"/>
  <Override ContentType="application/vnd.openxmlformats-officedocument.drawingml.diagramLayout+xml" PartName="/ppt/diagrams/layout4.xml"/>
  <Override ContentType="application/vnd.openxmlformats-officedocument.drawingml.diagramStyle+xml" PartName="/ppt/diagrams/quickStyle4.xml"/>
  <Override ContentType="application/vnd.openxmlformats-officedocument.drawingml.diagramColors+xml" PartName="/ppt/diagrams/colors4.xml"/>
  <Override ContentType="application/vnd.ms-office.drawingml.diagramDrawing+xml" PartName="/ppt/diagrams/drawing4.xml"/>
  <Override ContentType="application/vnd.openxmlformats-officedocument.drawingml.diagramData+xml" PartName="/ppt/diagrams/data5.xml"/>
  <Override ContentType="application/vnd.openxmlformats-officedocument.drawingml.diagramLayout+xml" PartName="/ppt/diagrams/layout5.xml"/>
  <Override ContentType="application/vnd.openxmlformats-officedocument.drawingml.diagramStyle+xml" PartName="/ppt/diagrams/quickStyle5.xml"/>
  <Override ContentType="application/vnd.openxmlformats-officedocument.drawingml.diagramColors+xml" PartName="/ppt/diagrams/colors5.xml"/>
  <Override ContentType="application/vnd.ms-office.drawingml.diagramDrawing+xml" PartName="/ppt/diagrams/drawing5.xml"/>
  <Override ContentType="application/vnd.openxmlformats-officedocument.drawingml.diagramData+xml" PartName="/ppt/diagrams/data6.xml"/>
  <Override ContentType="application/vnd.openxmlformats-officedocument.drawingml.diagramLayout+xml" PartName="/ppt/diagrams/layout6.xml"/>
  <Override ContentType="application/vnd.openxmlformats-officedocument.drawingml.diagramStyle+xml" PartName="/ppt/diagrams/quickStyle6.xml"/>
  <Override ContentType="application/vnd.openxmlformats-officedocument.drawingml.diagramColors+xml" PartName="/ppt/diagrams/colors6.xml"/>
  <Override ContentType="application/vnd.ms-office.drawingml.diagramDrawing+xml" PartName="/ppt/diagrams/drawing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handoutMasterIdLst>
    <p:handoutMasterId r:id="rId19"/>
  </p:handoutMasterIdLst>
  <p:sldIdLst>
    <p:sldId id="257"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Lst>
  <p:sldSz cx="9144000" cy="6858000" type="screen4x3"/>
  <p:notesSz cx="9931400" cy="6794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7C80"/>
    <a:srgbClr val="B9FFD9"/>
    <a:srgbClr val="FF5050"/>
    <a:srgbClr val="EE4F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09" autoAdjust="0"/>
    <p:restoredTop sz="94660"/>
  </p:normalViewPr>
  <p:slideViewPr>
    <p:cSldViewPr snapToGrid="0">
      <p:cViewPr>
        <p:scale>
          <a:sx n="70" d="100"/>
          <a:sy n="70" d="100"/>
        </p:scale>
        <p:origin x="-13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image" Target="../media/image1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eg"/><Relationship Id="rId1"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628D9-89F0-44A1-8F2C-2C46EA0FD0F9}"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US"/>
        </a:p>
      </dgm:t>
    </dgm:pt>
    <dgm:pt modelId="{E3E36A8B-3016-4807-8011-0273B236FFFF}">
      <dgm:prSet phldrT="[Text]"/>
      <dgm:spPr>
        <a:solidFill>
          <a:schemeClr val="tx2">
            <a:lumMod val="40000"/>
            <a:lumOff val="60000"/>
          </a:schemeClr>
        </a:solidFill>
      </dgm:spPr>
      <dgm:t>
        <a:bodyPr/>
        <a:lstStyle/>
        <a:p>
          <a:r>
            <a:rPr lang="id-ID" dirty="0">
              <a:solidFill>
                <a:schemeClr val="tx1"/>
              </a:solidFill>
            </a:rPr>
            <a:t>PENGEMBANGAN KOMPETENSI</a:t>
          </a:r>
          <a:br>
            <a:rPr lang="id-ID" dirty="0">
              <a:solidFill>
                <a:schemeClr val="tx1"/>
              </a:solidFill>
            </a:rPr>
          </a:br>
          <a:r>
            <a:rPr lang="id-ID" dirty="0">
              <a:solidFill>
                <a:schemeClr val="tx1"/>
              </a:solidFill>
            </a:rPr>
            <a:t>Pasal 203 s/d 237 PP 11/2017</a:t>
          </a:r>
          <a:endParaRPr lang="en-US" dirty="0">
            <a:solidFill>
              <a:schemeClr val="tx1"/>
            </a:solidFill>
          </a:endParaRPr>
        </a:p>
      </dgm:t>
    </dgm:pt>
    <dgm:pt modelId="{B150A75B-02CB-4CD0-8F54-737123E1F641}" type="parTrans" cxnId="{C4C53FCE-3681-43A8-A3A3-659B4F1683B5}">
      <dgm:prSet/>
      <dgm:spPr/>
      <dgm:t>
        <a:bodyPr/>
        <a:lstStyle/>
        <a:p>
          <a:endParaRPr lang="en-US"/>
        </a:p>
      </dgm:t>
    </dgm:pt>
    <dgm:pt modelId="{DF6ECD8D-E89B-42B9-BE0E-82F1E0B13ADD}" type="sibTrans" cxnId="{C4C53FCE-3681-43A8-A3A3-659B4F1683B5}">
      <dgm:prSet/>
      <dgm:spPr/>
      <dgm:t>
        <a:bodyPr/>
        <a:lstStyle/>
        <a:p>
          <a:endParaRPr lang="en-US"/>
        </a:p>
      </dgm:t>
    </dgm:pt>
    <dgm:pt modelId="{6D352492-1BF7-451A-BC91-6A1B5FDBAF28}">
      <dgm:prSet phldrT="[Text]"/>
      <dgm:spPr>
        <a:solidFill>
          <a:schemeClr val="accent4">
            <a:lumMod val="40000"/>
            <a:lumOff val="60000"/>
          </a:schemeClr>
        </a:solidFill>
      </dgm:spPr>
      <dgm:t>
        <a:bodyPr/>
        <a:lstStyle/>
        <a:p>
          <a:r>
            <a:rPr lang="en-US" dirty="0" err="1">
              <a:solidFill>
                <a:schemeClr val="tx1"/>
              </a:solidFill>
            </a:rPr>
            <a:t>Kebutuhan</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Rencana</a:t>
          </a:r>
          <a:r>
            <a:rPr lang="en-US" dirty="0">
              <a:solidFill>
                <a:schemeClr val="tx1"/>
              </a:solidFill>
            </a:rPr>
            <a:t> </a:t>
          </a:r>
          <a:r>
            <a:rPr lang="en-US" dirty="0" err="1">
              <a:solidFill>
                <a:schemeClr val="tx1"/>
              </a:solidFill>
            </a:rPr>
            <a:t>Pengembangan</a:t>
          </a:r>
          <a:endParaRPr lang="en-US" dirty="0">
            <a:solidFill>
              <a:schemeClr val="tx1"/>
            </a:solidFill>
          </a:endParaRPr>
        </a:p>
        <a:p>
          <a:r>
            <a:rPr lang="en-US" dirty="0" err="1">
              <a:solidFill>
                <a:schemeClr val="tx1"/>
              </a:solidFill>
            </a:rPr>
            <a:t>Kompetensi</a:t>
          </a:r>
          <a:endParaRPr lang="en-US" dirty="0">
            <a:solidFill>
              <a:schemeClr val="tx1"/>
            </a:solidFill>
          </a:endParaRPr>
        </a:p>
      </dgm:t>
    </dgm:pt>
    <dgm:pt modelId="{491F0628-FEB7-4A84-A79E-4028712C7B06}" type="parTrans" cxnId="{80BE0AA9-ADE6-4844-AECC-1F582BFB4CF0}">
      <dgm:prSet/>
      <dgm:spPr/>
      <dgm:t>
        <a:bodyPr/>
        <a:lstStyle/>
        <a:p>
          <a:endParaRPr lang="en-US"/>
        </a:p>
      </dgm:t>
    </dgm:pt>
    <dgm:pt modelId="{83AD5454-0374-410E-9C0E-32E997E91822}" type="sibTrans" cxnId="{80BE0AA9-ADE6-4844-AECC-1F582BFB4CF0}">
      <dgm:prSet/>
      <dgm:spPr/>
      <dgm:t>
        <a:bodyPr/>
        <a:lstStyle/>
        <a:p>
          <a:endParaRPr lang="en-US"/>
        </a:p>
      </dgm:t>
    </dgm:pt>
    <dgm:pt modelId="{9C4D4297-80E9-4443-93B0-AE8ADFDE02FF}">
      <dgm:prSet/>
      <dgm:spPr>
        <a:solidFill>
          <a:schemeClr val="accent5">
            <a:lumMod val="60000"/>
            <a:lumOff val="40000"/>
          </a:schemeClr>
        </a:solidFill>
      </dgm:spPr>
      <dgm:t>
        <a:bodyPr/>
        <a:lstStyle/>
        <a:p>
          <a:r>
            <a:rPr lang="en-US" dirty="0">
              <a:solidFill>
                <a:schemeClr val="tx1"/>
              </a:solidFill>
            </a:rPr>
            <a:t>Pelaksanaan Pengembangan Kompetensi</a:t>
          </a:r>
        </a:p>
      </dgm:t>
    </dgm:pt>
    <dgm:pt modelId="{55233EDD-C185-4165-BE74-74659AC55B9F}" type="parTrans" cxnId="{87B601F5-4F93-4298-B027-742685104FFB}">
      <dgm:prSet/>
      <dgm:spPr/>
      <dgm:t>
        <a:bodyPr/>
        <a:lstStyle/>
        <a:p>
          <a:endParaRPr lang="en-US"/>
        </a:p>
      </dgm:t>
    </dgm:pt>
    <dgm:pt modelId="{FF4CE12B-78D4-4C2B-933E-FB05BE1EE1BD}" type="sibTrans" cxnId="{87B601F5-4F93-4298-B027-742685104FFB}">
      <dgm:prSet/>
      <dgm:spPr/>
      <dgm:t>
        <a:bodyPr/>
        <a:lstStyle/>
        <a:p>
          <a:endParaRPr lang="en-US"/>
        </a:p>
      </dgm:t>
    </dgm:pt>
    <dgm:pt modelId="{2DD5F605-D6E7-4451-ACAC-0E44D3C89A20}">
      <dgm:prSet/>
      <dgm:spPr>
        <a:solidFill>
          <a:schemeClr val="accent5">
            <a:lumMod val="75000"/>
          </a:schemeClr>
        </a:solidFill>
      </dgm:spPr>
      <dgm:t>
        <a:bodyPr/>
        <a:lstStyle/>
        <a:p>
          <a:r>
            <a:rPr lang="en-US" dirty="0">
              <a:solidFill>
                <a:schemeClr val="tx1"/>
              </a:solidFill>
            </a:rPr>
            <a:t>Evaluasi Pengembangan Kompetensi</a:t>
          </a:r>
        </a:p>
      </dgm:t>
    </dgm:pt>
    <dgm:pt modelId="{95E0E66E-BC57-40C7-9C44-5A5DC8322F83}" type="parTrans" cxnId="{EF9DFD81-93CF-43CF-97F9-8120CD39E244}">
      <dgm:prSet/>
      <dgm:spPr/>
      <dgm:t>
        <a:bodyPr/>
        <a:lstStyle/>
        <a:p>
          <a:endParaRPr lang="en-US"/>
        </a:p>
      </dgm:t>
    </dgm:pt>
    <dgm:pt modelId="{550A91D9-291E-4767-8B00-0CC0A7211264}" type="sibTrans" cxnId="{EF9DFD81-93CF-43CF-97F9-8120CD39E244}">
      <dgm:prSet/>
      <dgm:spPr/>
      <dgm:t>
        <a:bodyPr/>
        <a:lstStyle/>
        <a:p>
          <a:endParaRPr lang="en-US"/>
        </a:p>
      </dgm:t>
    </dgm:pt>
    <dgm:pt modelId="{8D3260EC-AB37-4889-9CB1-52017AF201A7}" type="pres">
      <dgm:prSet presAssocID="{4E9628D9-89F0-44A1-8F2C-2C46EA0FD0F9}" presName="layout" presStyleCnt="0">
        <dgm:presLayoutVars>
          <dgm:chMax/>
          <dgm:chPref/>
          <dgm:dir/>
          <dgm:animOne val="branch"/>
          <dgm:animLvl val="lvl"/>
          <dgm:resizeHandles/>
        </dgm:presLayoutVars>
      </dgm:prSet>
      <dgm:spPr/>
      <dgm:t>
        <a:bodyPr/>
        <a:lstStyle/>
        <a:p>
          <a:endParaRPr lang="en-US"/>
        </a:p>
      </dgm:t>
    </dgm:pt>
    <dgm:pt modelId="{01605B34-CE2F-4EC9-A74F-9D0E5AECD536}" type="pres">
      <dgm:prSet presAssocID="{E3E36A8B-3016-4807-8011-0273B236FFFF}" presName="root" presStyleCnt="0">
        <dgm:presLayoutVars>
          <dgm:chMax/>
          <dgm:chPref val="4"/>
        </dgm:presLayoutVars>
      </dgm:prSet>
      <dgm:spPr/>
    </dgm:pt>
    <dgm:pt modelId="{AAC8EA8C-EAD3-484F-9E2E-6E4849C46DF1}" type="pres">
      <dgm:prSet presAssocID="{E3E36A8B-3016-4807-8011-0273B236FFFF}" presName="rootComposite" presStyleCnt="0">
        <dgm:presLayoutVars/>
      </dgm:prSet>
      <dgm:spPr/>
    </dgm:pt>
    <dgm:pt modelId="{5D0A95BA-8A59-4C7C-B39D-FFE1095C62B8}" type="pres">
      <dgm:prSet presAssocID="{E3E36A8B-3016-4807-8011-0273B236FFFF}" presName="rootText" presStyleLbl="node0" presStyleIdx="0" presStyleCnt="1" custScaleX="98827" custLinFactNeighborX="370" custLinFactNeighborY="-27063">
        <dgm:presLayoutVars>
          <dgm:chMax/>
          <dgm:chPref val="4"/>
        </dgm:presLayoutVars>
      </dgm:prSet>
      <dgm:spPr/>
      <dgm:t>
        <a:bodyPr/>
        <a:lstStyle/>
        <a:p>
          <a:endParaRPr lang="en-US"/>
        </a:p>
      </dgm:t>
    </dgm:pt>
    <dgm:pt modelId="{CB7CBA44-A110-4321-AC86-EF46BF412D8D}" type="pres">
      <dgm:prSet presAssocID="{E3E36A8B-3016-4807-8011-0273B236FFFF}" presName="childShape" presStyleCnt="0">
        <dgm:presLayoutVars>
          <dgm:chMax val="0"/>
          <dgm:chPref val="0"/>
        </dgm:presLayoutVars>
      </dgm:prSet>
      <dgm:spPr/>
    </dgm:pt>
    <dgm:pt modelId="{CB98BAB4-9FEE-44B7-B932-2402046199A4}" type="pres">
      <dgm:prSet presAssocID="{6D352492-1BF7-451A-BC91-6A1B5FDBAF28}" presName="childComposite" presStyleCnt="0">
        <dgm:presLayoutVars>
          <dgm:chMax val="0"/>
          <dgm:chPref val="0"/>
        </dgm:presLayoutVars>
      </dgm:prSet>
      <dgm:spPr/>
    </dgm:pt>
    <dgm:pt modelId="{1B022068-001D-4CDD-9A9B-42E15A3F27DB}" type="pres">
      <dgm:prSet presAssocID="{6D352492-1BF7-451A-BC91-6A1B5FDBAF28}" presName="Image" presStyleLbl="nod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dgm:spPr>
      <dgm:t>
        <a:bodyPr/>
        <a:lstStyle/>
        <a:p>
          <a:endParaRPr lang="en-US"/>
        </a:p>
      </dgm:t>
    </dgm:pt>
    <dgm:pt modelId="{1EA0FE4F-80DC-4C0A-B7A6-4CDF02ECF0E6}" type="pres">
      <dgm:prSet presAssocID="{6D352492-1BF7-451A-BC91-6A1B5FDBAF28}" presName="childText" presStyleLbl="lnNode1" presStyleIdx="0" presStyleCnt="3">
        <dgm:presLayoutVars>
          <dgm:chMax val="0"/>
          <dgm:chPref val="0"/>
          <dgm:bulletEnabled val="1"/>
        </dgm:presLayoutVars>
      </dgm:prSet>
      <dgm:spPr/>
      <dgm:t>
        <a:bodyPr/>
        <a:lstStyle/>
        <a:p>
          <a:endParaRPr lang="en-US"/>
        </a:p>
      </dgm:t>
    </dgm:pt>
    <dgm:pt modelId="{182D359A-A6ED-463D-982A-BCFFE2E572FB}" type="pres">
      <dgm:prSet presAssocID="{9C4D4297-80E9-4443-93B0-AE8ADFDE02FF}" presName="childComposite" presStyleCnt="0">
        <dgm:presLayoutVars>
          <dgm:chMax val="0"/>
          <dgm:chPref val="0"/>
        </dgm:presLayoutVars>
      </dgm:prSet>
      <dgm:spPr/>
    </dgm:pt>
    <dgm:pt modelId="{A2D59722-3C82-4B6B-96E3-518EA5AA1D72}" type="pres">
      <dgm:prSet presAssocID="{9C4D4297-80E9-4443-93B0-AE8ADFDE02FF}" presName="Image" presStyleLbl="nod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0000" r="-20000"/>
          </a:stretch>
        </a:blipFill>
      </dgm:spPr>
      <dgm:t>
        <a:bodyPr/>
        <a:lstStyle/>
        <a:p>
          <a:endParaRPr lang="en-US"/>
        </a:p>
      </dgm:t>
    </dgm:pt>
    <dgm:pt modelId="{FEF67548-8232-4880-809B-ABD19A49A5C7}" type="pres">
      <dgm:prSet presAssocID="{9C4D4297-80E9-4443-93B0-AE8ADFDE02FF}" presName="childText" presStyleLbl="lnNode1" presStyleIdx="1" presStyleCnt="3">
        <dgm:presLayoutVars>
          <dgm:chMax val="0"/>
          <dgm:chPref val="0"/>
          <dgm:bulletEnabled val="1"/>
        </dgm:presLayoutVars>
      </dgm:prSet>
      <dgm:spPr/>
      <dgm:t>
        <a:bodyPr/>
        <a:lstStyle/>
        <a:p>
          <a:endParaRPr lang="en-US"/>
        </a:p>
      </dgm:t>
    </dgm:pt>
    <dgm:pt modelId="{616B3931-5479-4EE1-87F5-8F3D97BE2861}" type="pres">
      <dgm:prSet presAssocID="{2DD5F605-D6E7-4451-ACAC-0E44D3C89A20}" presName="childComposite" presStyleCnt="0">
        <dgm:presLayoutVars>
          <dgm:chMax val="0"/>
          <dgm:chPref val="0"/>
        </dgm:presLayoutVars>
      </dgm:prSet>
      <dgm:spPr/>
    </dgm:pt>
    <dgm:pt modelId="{33D4021F-B871-406D-93E7-B99CD6290E3D}" type="pres">
      <dgm:prSet presAssocID="{2DD5F605-D6E7-4451-ACAC-0E44D3C89A20}" presName="Image" presStyleLbl="nod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16000" r="-16000"/>
          </a:stretch>
        </a:blipFill>
      </dgm:spPr>
    </dgm:pt>
    <dgm:pt modelId="{27EBF023-95D1-47D9-8543-5EB6CBB54B2B}" type="pres">
      <dgm:prSet presAssocID="{2DD5F605-D6E7-4451-ACAC-0E44D3C89A20}" presName="childText" presStyleLbl="lnNode1" presStyleIdx="2" presStyleCnt="3">
        <dgm:presLayoutVars>
          <dgm:chMax val="0"/>
          <dgm:chPref val="0"/>
          <dgm:bulletEnabled val="1"/>
        </dgm:presLayoutVars>
      </dgm:prSet>
      <dgm:spPr/>
      <dgm:t>
        <a:bodyPr/>
        <a:lstStyle/>
        <a:p>
          <a:endParaRPr lang="en-US"/>
        </a:p>
      </dgm:t>
    </dgm:pt>
  </dgm:ptLst>
  <dgm:cxnLst>
    <dgm:cxn modelId="{5D447D02-2D01-4724-9A8E-BE347FC461EC}" type="presOf" srcId="{E3E36A8B-3016-4807-8011-0273B236FFFF}" destId="{5D0A95BA-8A59-4C7C-B39D-FFE1095C62B8}" srcOrd="0" destOrd="0" presId="urn:microsoft.com/office/officeart/2008/layout/PictureAccentList"/>
    <dgm:cxn modelId="{80BE0AA9-ADE6-4844-AECC-1F582BFB4CF0}" srcId="{E3E36A8B-3016-4807-8011-0273B236FFFF}" destId="{6D352492-1BF7-451A-BC91-6A1B5FDBAF28}" srcOrd="0" destOrd="0" parTransId="{491F0628-FEB7-4A84-A79E-4028712C7B06}" sibTransId="{83AD5454-0374-410E-9C0E-32E997E91822}"/>
    <dgm:cxn modelId="{2BCF89EB-EAFF-4519-A86D-CA404C13C113}" type="presOf" srcId="{4E9628D9-89F0-44A1-8F2C-2C46EA0FD0F9}" destId="{8D3260EC-AB37-4889-9CB1-52017AF201A7}" srcOrd="0" destOrd="0" presId="urn:microsoft.com/office/officeart/2008/layout/PictureAccentList"/>
    <dgm:cxn modelId="{EF9DFD81-93CF-43CF-97F9-8120CD39E244}" srcId="{E3E36A8B-3016-4807-8011-0273B236FFFF}" destId="{2DD5F605-D6E7-4451-ACAC-0E44D3C89A20}" srcOrd="2" destOrd="0" parTransId="{95E0E66E-BC57-40C7-9C44-5A5DC8322F83}" sibTransId="{550A91D9-291E-4767-8B00-0CC0A7211264}"/>
    <dgm:cxn modelId="{87B601F5-4F93-4298-B027-742685104FFB}" srcId="{E3E36A8B-3016-4807-8011-0273B236FFFF}" destId="{9C4D4297-80E9-4443-93B0-AE8ADFDE02FF}" srcOrd="1" destOrd="0" parTransId="{55233EDD-C185-4165-BE74-74659AC55B9F}" sibTransId="{FF4CE12B-78D4-4C2B-933E-FB05BE1EE1BD}"/>
    <dgm:cxn modelId="{C4C53FCE-3681-43A8-A3A3-659B4F1683B5}" srcId="{4E9628D9-89F0-44A1-8F2C-2C46EA0FD0F9}" destId="{E3E36A8B-3016-4807-8011-0273B236FFFF}" srcOrd="0" destOrd="0" parTransId="{B150A75B-02CB-4CD0-8F54-737123E1F641}" sibTransId="{DF6ECD8D-E89B-42B9-BE0E-82F1E0B13ADD}"/>
    <dgm:cxn modelId="{953AE8FD-4C06-4CA7-9171-34A0A9EB04CB}" type="presOf" srcId="{6D352492-1BF7-451A-BC91-6A1B5FDBAF28}" destId="{1EA0FE4F-80DC-4C0A-B7A6-4CDF02ECF0E6}" srcOrd="0" destOrd="0" presId="urn:microsoft.com/office/officeart/2008/layout/PictureAccentList"/>
    <dgm:cxn modelId="{10B0A90A-85AB-4FBC-9798-676654DD99CE}" type="presOf" srcId="{9C4D4297-80E9-4443-93B0-AE8ADFDE02FF}" destId="{FEF67548-8232-4880-809B-ABD19A49A5C7}" srcOrd="0" destOrd="0" presId="urn:microsoft.com/office/officeart/2008/layout/PictureAccentList"/>
    <dgm:cxn modelId="{9D94B5CF-2AE4-4E31-A0CC-B2B9CADFB248}" type="presOf" srcId="{2DD5F605-D6E7-4451-ACAC-0E44D3C89A20}" destId="{27EBF023-95D1-47D9-8543-5EB6CBB54B2B}" srcOrd="0" destOrd="0" presId="urn:microsoft.com/office/officeart/2008/layout/PictureAccentList"/>
    <dgm:cxn modelId="{839B7FDB-6C0E-4415-9C70-AD05C2C5B62F}" type="presParOf" srcId="{8D3260EC-AB37-4889-9CB1-52017AF201A7}" destId="{01605B34-CE2F-4EC9-A74F-9D0E5AECD536}" srcOrd="0" destOrd="0" presId="urn:microsoft.com/office/officeart/2008/layout/PictureAccentList"/>
    <dgm:cxn modelId="{AA0BC244-AB54-4BBC-82C0-3DBA044411CD}" type="presParOf" srcId="{01605B34-CE2F-4EC9-A74F-9D0E5AECD536}" destId="{AAC8EA8C-EAD3-484F-9E2E-6E4849C46DF1}" srcOrd="0" destOrd="0" presId="urn:microsoft.com/office/officeart/2008/layout/PictureAccentList"/>
    <dgm:cxn modelId="{7462AB13-F1F0-4586-8F73-FC3F932F4E90}" type="presParOf" srcId="{AAC8EA8C-EAD3-484F-9E2E-6E4849C46DF1}" destId="{5D0A95BA-8A59-4C7C-B39D-FFE1095C62B8}" srcOrd="0" destOrd="0" presId="urn:microsoft.com/office/officeart/2008/layout/PictureAccentList"/>
    <dgm:cxn modelId="{E0A27D4D-86A1-4189-97A2-89DFA99C65DD}" type="presParOf" srcId="{01605B34-CE2F-4EC9-A74F-9D0E5AECD536}" destId="{CB7CBA44-A110-4321-AC86-EF46BF412D8D}" srcOrd="1" destOrd="0" presId="urn:microsoft.com/office/officeart/2008/layout/PictureAccentList"/>
    <dgm:cxn modelId="{D63E708B-D949-415B-8297-6A16AE3A7BCA}" type="presParOf" srcId="{CB7CBA44-A110-4321-AC86-EF46BF412D8D}" destId="{CB98BAB4-9FEE-44B7-B932-2402046199A4}" srcOrd="0" destOrd="0" presId="urn:microsoft.com/office/officeart/2008/layout/PictureAccentList"/>
    <dgm:cxn modelId="{DEF10E1C-4A43-4E2B-B157-8FAFB5C3D97C}" type="presParOf" srcId="{CB98BAB4-9FEE-44B7-B932-2402046199A4}" destId="{1B022068-001D-4CDD-9A9B-42E15A3F27DB}" srcOrd="0" destOrd="0" presId="urn:microsoft.com/office/officeart/2008/layout/PictureAccentList"/>
    <dgm:cxn modelId="{F9A84F92-9D30-4180-9B3C-BC3A3B75DE2C}" type="presParOf" srcId="{CB98BAB4-9FEE-44B7-B932-2402046199A4}" destId="{1EA0FE4F-80DC-4C0A-B7A6-4CDF02ECF0E6}" srcOrd="1" destOrd="0" presId="urn:microsoft.com/office/officeart/2008/layout/PictureAccentList"/>
    <dgm:cxn modelId="{ED99A41B-FA80-45C0-8E93-5A0505A87286}" type="presParOf" srcId="{CB7CBA44-A110-4321-AC86-EF46BF412D8D}" destId="{182D359A-A6ED-463D-982A-BCFFE2E572FB}" srcOrd="1" destOrd="0" presId="urn:microsoft.com/office/officeart/2008/layout/PictureAccentList"/>
    <dgm:cxn modelId="{2DFEE4CF-A2FD-493B-A73C-76D9831E8D63}" type="presParOf" srcId="{182D359A-A6ED-463D-982A-BCFFE2E572FB}" destId="{A2D59722-3C82-4B6B-96E3-518EA5AA1D72}" srcOrd="0" destOrd="0" presId="urn:microsoft.com/office/officeart/2008/layout/PictureAccentList"/>
    <dgm:cxn modelId="{8EA9C1CD-C89D-466F-8C1D-445CE346F6D2}" type="presParOf" srcId="{182D359A-A6ED-463D-982A-BCFFE2E572FB}" destId="{FEF67548-8232-4880-809B-ABD19A49A5C7}" srcOrd="1" destOrd="0" presId="urn:microsoft.com/office/officeart/2008/layout/PictureAccentList"/>
    <dgm:cxn modelId="{8F1511D8-2199-49C6-9500-A4F7B62AA99E}" type="presParOf" srcId="{CB7CBA44-A110-4321-AC86-EF46BF412D8D}" destId="{616B3931-5479-4EE1-87F5-8F3D97BE2861}" srcOrd="2" destOrd="0" presId="urn:microsoft.com/office/officeart/2008/layout/PictureAccentList"/>
    <dgm:cxn modelId="{BD91B6C6-7DB3-4F21-8973-EE9DBE1FC06F}" type="presParOf" srcId="{616B3931-5479-4EE1-87F5-8F3D97BE2861}" destId="{33D4021F-B871-406D-93E7-B99CD6290E3D}" srcOrd="0" destOrd="0" presId="urn:microsoft.com/office/officeart/2008/layout/PictureAccentList"/>
    <dgm:cxn modelId="{6716F84A-2E19-4342-BC46-698DC72D59C6}" type="presParOf" srcId="{616B3931-5479-4EE1-87F5-8F3D97BE2861}" destId="{27EBF023-95D1-47D9-8543-5EB6CBB54B2B}"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5AA36C-ED94-4C01-B307-48DAF0A817A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CA50C5C-ACE7-42BE-AB5E-4487CD3702A5}">
      <dgm:prSet phldrT="[Text]" custT="1"/>
      <dgm:spPr>
        <a:solidFill>
          <a:srgbClr val="A3134A"/>
        </a:solidFill>
      </dgm:spPr>
      <dgm:t>
        <a:bodyPr/>
        <a:lstStyle/>
        <a:p>
          <a:r>
            <a:rPr lang="en-US" sz="2400" dirty="0" err="1"/>
            <a:t>inventarisasi</a:t>
          </a:r>
          <a:r>
            <a:rPr lang="en-US" sz="2400" dirty="0"/>
            <a:t> </a:t>
          </a:r>
          <a:r>
            <a:rPr lang="en-US" sz="2400" dirty="0" err="1"/>
            <a:t>jenis</a:t>
          </a:r>
          <a:r>
            <a:rPr lang="en-US" sz="2400" dirty="0"/>
            <a:t> </a:t>
          </a:r>
          <a:r>
            <a:rPr lang="en-US" sz="2400" dirty="0" err="1"/>
            <a:t>kompetensi</a:t>
          </a:r>
          <a:r>
            <a:rPr lang="en-US" sz="2400" dirty="0"/>
            <a:t> yang </a:t>
          </a:r>
          <a:r>
            <a:rPr lang="en-US" sz="2400" dirty="0" err="1"/>
            <a:t>perlu</a:t>
          </a:r>
          <a:r>
            <a:rPr lang="en-US" sz="2400" dirty="0"/>
            <a:t> </a:t>
          </a:r>
          <a:r>
            <a:rPr lang="en-US" sz="2400" dirty="0" err="1"/>
            <a:t>ditingkatkan</a:t>
          </a:r>
          <a:r>
            <a:rPr lang="en-US" sz="2400" dirty="0"/>
            <a:t> </a:t>
          </a:r>
          <a:r>
            <a:rPr lang="en-US" sz="2400" dirty="0" err="1"/>
            <a:t>dari</a:t>
          </a:r>
          <a:endParaRPr lang="en-US" sz="2400" dirty="0"/>
        </a:p>
        <a:p>
          <a:r>
            <a:rPr lang="en-US" sz="2400" dirty="0" err="1"/>
            <a:t>setiap</a:t>
          </a:r>
          <a:r>
            <a:rPr lang="en-US" sz="2400" dirty="0"/>
            <a:t> PNS</a:t>
          </a:r>
        </a:p>
      </dgm:t>
    </dgm:pt>
    <dgm:pt modelId="{2BEABB9C-6EF5-400D-AE72-CAB6B3953574}" type="parTrans" cxnId="{E3A9A27F-98EE-4E50-B7EE-C22215DBDBC5}">
      <dgm:prSet/>
      <dgm:spPr/>
      <dgm:t>
        <a:bodyPr/>
        <a:lstStyle/>
        <a:p>
          <a:endParaRPr lang="en-US"/>
        </a:p>
      </dgm:t>
    </dgm:pt>
    <dgm:pt modelId="{2CDA490F-ED5B-490F-AFBA-118D532BDA85}" type="sibTrans" cxnId="{E3A9A27F-98EE-4E50-B7EE-C22215DBDBC5}">
      <dgm:prSet/>
      <dgm:spPr/>
      <dgm:t>
        <a:bodyPr/>
        <a:lstStyle/>
        <a:p>
          <a:endParaRPr lang="en-US"/>
        </a:p>
      </dgm:t>
    </dgm:pt>
    <dgm:pt modelId="{6FC0B0EA-3A0C-41E1-B560-460DAA828898}">
      <dgm:prSet phldrT="[Text]" custT="1"/>
      <dgm:spPr/>
      <dgm:t>
        <a:bodyPr/>
        <a:lstStyle/>
        <a:p>
          <a:pPr>
            <a:spcBef>
              <a:spcPts val="1200"/>
            </a:spcBef>
          </a:pPr>
          <a:r>
            <a:rPr lang="id-ID" sz="1800" dirty="0"/>
            <a:t>Standar Kompetensi Manajerial</a:t>
          </a:r>
          <a:endParaRPr lang="en-US" sz="1800" dirty="0"/>
        </a:p>
      </dgm:t>
    </dgm:pt>
    <dgm:pt modelId="{EFC7FAF5-EAA4-4368-B2BC-95BBEFEBCE7C}" type="parTrans" cxnId="{8E80C555-97B6-4373-8DBC-4608066F2859}">
      <dgm:prSet/>
      <dgm:spPr/>
      <dgm:t>
        <a:bodyPr/>
        <a:lstStyle/>
        <a:p>
          <a:endParaRPr lang="en-US"/>
        </a:p>
      </dgm:t>
    </dgm:pt>
    <dgm:pt modelId="{A989AB49-9DA4-4B39-969D-86F2DF7F1AE8}" type="sibTrans" cxnId="{8E80C555-97B6-4373-8DBC-4608066F2859}">
      <dgm:prSet/>
      <dgm:spPr/>
      <dgm:t>
        <a:bodyPr/>
        <a:lstStyle/>
        <a:p>
          <a:endParaRPr lang="en-US"/>
        </a:p>
      </dgm:t>
    </dgm:pt>
    <dgm:pt modelId="{04558010-01CB-4239-A23F-F07197BEEB2B}">
      <dgm:prSet phldrT="[Text]" custT="1"/>
      <dgm:spPr/>
      <dgm:t>
        <a:bodyPr/>
        <a:lstStyle/>
        <a:p>
          <a:pPr>
            <a:spcBef>
              <a:spcPct val="0"/>
            </a:spcBef>
          </a:pPr>
          <a:r>
            <a:rPr lang="id-ID" sz="1800" dirty="0"/>
            <a:t>Standar Kompetensi Sosial Cultural</a:t>
          </a:r>
          <a:endParaRPr lang="en-US" sz="1800" dirty="0"/>
        </a:p>
      </dgm:t>
    </dgm:pt>
    <dgm:pt modelId="{FACF7BBA-ADE6-4B57-9F41-8A9F820F0494}" type="parTrans" cxnId="{684C4EF1-E692-4BC1-8A43-6CEFCF635945}">
      <dgm:prSet/>
      <dgm:spPr/>
      <dgm:t>
        <a:bodyPr/>
        <a:lstStyle/>
        <a:p>
          <a:endParaRPr lang="en-US"/>
        </a:p>
      </dgm:t>
    </dgm:pt>
    <dgm:pt modelId="{196A8D23-72A8-447A-8772-BC771880CF63}" type="sibTrans" cxnId="{684C4EF1-E692-4BC1-8A43-6CEFCF635945}">
      <dgm:prSet/>
      <dgm:spPr/>
      <dgm:t>
        <a:bodyPr/>
        <a:lstStyle/>
        <a:p>
          <a:endParaRPr lang="en-US"/>
        </a:p>
      </dgm:t>
    </dgm:pt>
    <dgm:pt modelId="{4BCCA970-E570-4675-8A16-665B72278117}">
      <dgm:prSet phldrT="[Text]"/>
      <dgm:spPr>
        <a:solidFill>
          <a:srgbClr val="A3134A"/>
        </a:solidFill>
      </dgm:spPr>
      <dgm:t>
        <a:bodyPr/>
        <a:lstStyle/>
        <a:p>
          <a:r>
            <a:rPr lang="en-US" dirty="0" err="1"/>
            <a:t>rencana</a:t>
          </a:r>
          <a:r>
            <a:rPr lang="en-US" dirty="0"/>
            <a:t> </a:t>
          </a:r>
          <a:r>
            <a:rPr lang="en-US" dirty="0" err="1"/>
            <a:t>pelaksanaan</a:t>
          </a:r>
          <a:r>
            <a:rPr lang="en-US" dirty="0"/>
            <a:t> </a:t>
          </a:r>
          <a:r>
            <a:rPr lang="en-US" dirty="0" err="1"/>
            <a:t>pengembangan</a:t>
          </a:r>
          <a:r>
            <a:rPr lang="en-US" dirty="0"/>
            <a:t> </a:t>
          </a:r>
          <a:r>
            <a:rPr lang="en-US" dirty="0" err="1"/>
            <a:t>kompetensi</a:t>
          </a:r>
          <a:endParaRPr lang="en-US" dirty="0"/>
        </a:p>
      </dgm:t>
    </dgm:pt>
    <dgm:pt modelId="{FE2A67F7-C101-43FE-AA7D-697FF4985825}" type="parTrans" cxnId="{EA415F78-342B-4BDA-AAF1-551315C3B382}">
      <dgm:prSet/>
      <dgm:spPr/>
      <dgm:t>
        <a:bodyPr/>
        <a:lstStyle/>
        <a:p>
          <a:endParaRPr lang="en-US"/>
        </a:p>
      </dgm:t>
    </dgm:pt>
    <dgm:pt modelId="{28685E57-7CCD-499C-8632-5821CD978CCF}" type="sibTrans" cxnId="{EA415F78-342B-4BDA-AAF1-551315C3B382}">
      <dgm:prSet/>
      <dgm:spPr/>
      <dgm:t>
        <a:bodyPr/>
        <a:lstStyle/>
        <a:p>
          <a:endParaRPr lang="en-US"/>
        </a:p>
      </dgm:t>
    </dgm:pt>
    <dgm:pt modelId="{849FD1A9-8164-4A1C-B214-B141AC64C9ED}">
      <dgm:prSet phldrT="[Text]" custT="1"/>
      <dgm:spPr/>
      <dgm:t>
        <a:bodyPr anchor="ctr"/>
        <a:lstStyle/>
        <a:p>
          <a:r>
            <a:rPr lang="id-ID" sz="2400" dirty="0"/>
            <a:t>Analisis GAP Kompetensi</a:t>
          </a:r>
          <a:endParaRPr lang="en-US" sz="2400" dirty="0"/>
        </a:p>
      </dgm:t>
    </dgm:pt>
    <dgm:pt modelId="{A31EE77F-C1B3-406D-A69D-E445D6E20022}" type="parTrans" cxnId="{265E1832-EEF7-4099-845E-3B45DD9D8AA0}">
      <dgm:prSet/>
      <dgm:spPr/>
      <dgm:t>
        <a:bodyPr/>
        <a:lstStyle/>
        <a:p>
          <a:endParaRPr lang="en-US"/>
        </a:p>
      </dgm:t>
    </dgm:pt>
    <dgm:pt modelId="{25DDBE7A-742C-46D4-BDDF-C96A2DC6AAFD}" type="sibTrans" cxnId="{265E1832-EEF7-4099-845E-3B45DD9D8AA0}">
      <dgm:prSet/>
      <dgm:spPr/>
      <dgm:t>
        <a:bodyPr/>
        <a:lstStyle/>
        <a:p>
          <a:endParaRPr lang="en-US"/>
        </a:p>
      </dgm:t>
    </dgm:pt>
    <dgm:pt modelId="{2F324AE6-7EFA-4240-B0E1-D040316C3552}">
      <dgm:prSet phldrT="[Text]" custT="1"/>
      <dgm:spPr/>
      <dgm:t>
        <a:bodyPr anchor="ctr"/>
        <a:lstStyle/>
        <a:p>
          <a:r>
            <a:rPr lang="id-ID" sz="2400" dirty="0"/>
            <a:t>Analisis GAP Kinerja</a:t>
          </a:r>
          <a:endParaRPr lang="en-US" sz="3200" dirty="0"/>
        </a:p>
      </dgm:t>
    </dgm:pt>
    <dgm:pt modelId="{6AC5ECB9-1DC8-423E-B5AC-2D980B2A20A4}" type="parTrans" cxnId="{B96D34F6-CE4F-4FC8-A09B-B9D76A51C1C7}">
      <dgm:prSet/>
      <dgm:spPr/>
      <dgm:t>
        <a:bodyPr/>
        <a:lstStyle/>
        <a:p>
          <a:endParaRPr lang="en-US"/>
        </a:p>
      </dgm:t>
    </dgm:pt>
    <dgm:pt modelId="{C86AD6C3-58CA-4258-8791-47E3B2CDE2B4}" type="sibTrans" cxnId="{B96D34F6-CE4F-4FC8-A09B-B9D76A51C1C7}">
      <dgm:prSet/>
      <dgm:spPr/>
      <dgm:t>
        <a:bodyPr/>
        <a:lstStyle/>
        <a:p>
          <a:endParaRPr lang="en-US"/>
        </a:p>
      </dgm:t>
    </dgm:pt>
    <dgm:pt modelId="{B82FFCBE-472C-42B4-AD78-DCCE93053E94}">
      <dgm:prSet phldrT="[Text]" custT="1"/>
      <dgm:spPr/>
      <dgm:t>
        <a:bodyPr/>
        <a:lstStyle/>
        <a:p>
          <a:pPr>
            <a:spcBef>
              <a:spcPct val="0"/>
            </a:spcBef>
          </a:pPr>
          <a:r>
            <a:rPr lang="id-ID" sz="1800" dirty="0"/>
            <a:t>Standar Kompetensi Teknis</a:t>
          </a:r>
          <a:endParaRPr lang="en-US" sz="1800" dirty="0"/>
        </a:p>
      </dgm:t>
    </dgm:pt>
    <dgm:pt modelId="{5716C1DC-13D9-4D51-A900-DF7FA30EAAC9}" type="parTrans" cxnId="{8A83A5A0-8863-4B7C-BCD4-39C6950A1EB3}">
      <dgm:prSet/>
      <dgm:spPr/>
      <dgm:t>
        <a:bodyPr/>
        <a:lstStyle/>
        <a:p>
          <a:endParaRPr lang="en-US"/>
        </a:p>
      </dgm:t>
    </dgm:pt>
    <dgm:pt modelId="{199D6381-B61F-4FA9-A7C1-221BA58EB673}" type="sibTrans" cxnId="{8A83A5A0-8863-4B7C-BCD4-39C6950A1EB3}">
      <dgm:prSet/>
      <dgm:spPr/>
      <dgm:t>
        <a:bodyPr/>
        <a:lstStyle/>
        <a:p>
          <a:endParaRPr lang="en-US"/>
        </a:p>
      </dgm:t>
    </dgm:pt>
    <dgm:pt modelId="{7472B55B-4E46-45C8-BDE3-75061894339A}">
      <dgm:prSet phldrT="[Text]" custT="1"/>
      <dgm:spPr/>
      <dgm:t>
        <a:bodyPr/>
        <a:lstStyle/>
        <a:p>
          <a:pPr>
            <a:spcBef>
              <a:spcPct val="0"/>
            </a:spcBef>
          </a:pPr>
          <a:endParaRPr lang="en-US" sz="1800" dirty="0"/>
        </a:p>
      </dgm:t>
    </dgm:pt>
    <dgm:pt modelId="{1406AF8E-4B85-4419-B3D9-38F716BB6933}" type="parTrans" cxnId="{DB20C0F7-D38B-42BD-AAFB-AC0FFF6888F7}">
      <dgm:prSet/>
      <dgm:spPr/>
      <dgm:t>
        <a:bodyPr/>
        <a:lstStyle/>
        <a:p>
          <a:endParaRPr lang="en-US"/>
        </a:p>
      </dgm:t>
    </dgm:pt>
    <dgm:pt modelId="{F50B8C72-19E4-488B-B9B1-2CD5740C1F45}" type="sibTrans" cxnId="{DB20C0F7-D38B-42BD-AAFB-AC0FFF6888F7}">
      <dgm:prSet/>
      <dgm:spPr/>
      <dgm:t>
        <a:bodyPr/>
        <a:lstStyle/>
        <a:p>
          <a:endParaRPr lang="en-US"/>
        </a:p>
      </dgm:t>
    </dgm:pt>
    <dgm:pt modelId="{CC1C229B-689F-4FF7-8B0B-309E4B5E1489}">
      <dgm:prSet phldrT="[Text]" custT="1"/>
      <dgm:spPr/>
      <dgm:t>
        <a:bodyPr/>
        <a:lstStyle/>
        <a:p>
          <a:pPr>
            <a:spcBef>
              <a:spcPct val="0"/>
            </a:spcBef>
          </a:pPr>
          <a:endParaRPr lang="en-US" sz="1800" dirty="0"/>
        </a:p>
      </dgm:t>
    </dgm:pt>
    <dgm:pt modelId="{75063E2A-C56E-4D65-8F16-C384E2FBB74F}" type="parTrans" cxnId="{F5F08CBD-96D1-4305-9EAE-0915AD23967A}">
      <dgm:prSet/>
      <dgm:spPr/>
      <dgm:t>
        <a:bodyPr/>
        <a:lstStyle/>
        <a:p>
          <a:endParaRPr lang="en-US"/>
        </a:p>
      </dgm:t>
    </dgm:pt>
    <dgm:pt modelId="{C79CDC0D-0AB5-4A88-A98C-117550E8FA1B}" type="sibTrans" cxnId="{F5F08CBD-96D1-4305-9EAE-0915AD23967A}">
      <dgm:prSet/>
      <dgm:spPr/>
      <dgm:t>
        <a:bodyPr/>
        <a:lstStyle/>
        <a:p>
          <a:endParaRPr lang="en-US"/>
        </a:p>
      </dgm:t>
    </dgm:pt>
    <dgm:pt modelId="{4BE9E5CC-2830-4C74-9AE2-5504AF33EB4F}" type="pres">
      <dgm:prSet presAssocID="{705AA36C-ED94-4C01-B307-48DAF0A817A8}" presName="Name0" presStyleCnt="0">
        <dgm:presLayoutVars>
          <dgm:dir/>
          <dgm:animLvl val="lvl"/>
          <dgm:resizeHandles/>
        </dgm:presLayoutVars>
      </dgm:prSet>
      <dgm:spPr/>
      <dgm:t>
        <a:bodyPr/>
        <a:lstStyle/>
        <a:p>
          <a:endParaRPr lang="en-US"/>
        </a:p>
      </dgm:t>
    </dgm:pt>
    <dgm:pt modelId="{0E654805-5F94-4E54-A983-7A26573D9034}" type="pres">
      <dgm:prSet presAssocID="{0CA50C5C-ACE7-42BE-AB5E-4487CD3702A5}" presName="linNode" presStyleCnt="0"/>
      <dgm:spPr/>
    </dgm:pt>
    <dgm:pt modelId="{BE283E37-DDD8-4670-843F-5DEC65A7CBAA}" type="pres">
      <dgm:prSet presAssocID="{0CA50C5C-ACE7-42BE-AB5E-4487CD3702A5}" presName="parentShp" presStyleLbl="node1" presStyleIdx="0" presStyleCnt="2">
        <dgm:presLayoutVars>
          <dgm:bulletEnabled val="1"/>
        </dgm:presLayoutVars>
      </dgm:prSet>
      <dgm:spPr/>
      <dgm:t>
        <a:bodyPr/>
        <a:lstStyle/>
        <a:p>
          <a:endParaRPr lang="en-US"/>
        </a:p>
      </dgm:t>
    </dgm:pt>
    <dgm:pt modelId="{007E961F-E0F0-4132-884F-1A7AF0F5170B}" type="pres">
      <dgm:prSet presAssocID="{0CA50C5C-ACE7-42BE-AB5E-4487CD3702A5}" presName="childShp" presStyleLbl="bgAccFollowNode1" presStyleIdx="0" presStyleCnt="2" custScaleY="115123" custLinFactNeighborX="3244" custLinFactNeighborY="-1267">
        <dgm:presLayoutVars>
          <dgm:bulletEnabled val="1"/>
        </dgm:presLayoutVars>
      </dgm:prSet>
      <dgm:spPr/>
      <dgm:t>
        <a:bodyPr/>
        <a:lstStyle/>
        <a:p>
          <a:endParaRPr lang="en-US"/>
        </a:p>
      </dgm:t>
    </dgm:pt>
    <dgm:pt modelId="{69A745D6-B4B9-4CA8-BCFC-F18F14359422}" type="pres">
      <dgm:prSet presAssocID="{2CDA490F-ED5B-490F-AFBA-118D532BDA85}" presName="spacing" presStyleCnt="0"/>
      <dgm:spPr/>
    </dgm:pt>
    <dgm:pt modelId="{46CA128A-82A2-49EA-B664-EE1A322C1BC4}" type="pres">
      <dgm:prSet presAssocID="{4BCCA970-E570-4675-8A16-665B72278117}" presName="linNode" presStyleCnt="0"/>
      <dgm:spPr/>
    </dgm:pt>
    <dgm:pt modelId="{88FE0E5E-5EAD-4501-BD35-2D2A937E764C}" type="pres">
      <dgm:prSet presAssocID="{4BCCA970-E570-4675-8A16-665B72278117}" presName="parentShp" presStyleLbl="node1" presStyleIdx="1" presStyleCnt="2">
        <dgm:presLayoutVars>
          <dgm:bulletEnabled val="1"/>
        </dgm:presLayoutVars>
      </dgm:prSet>
      <dgm:spPr/>
      <dgm:t>
        <a:bodyPr/>
        <a:lstStyle/>
        <a:p>
          <a:endParaRPr lang="en-US"/>
        </a:p>
      </dgm:t>
    </dgm:pt>
    <dgm:pt modelId="{31158A1B-F4BF-4887-9CE7-DE29457B49F7}" type="pres">
      <dgm:prSet presAssocID="{4BCCA970-E570-4675-8A16-665B72278117}" presName="childShp" presStyleLbl="bgAccFollowNode1" presStyleIdx="1" presStyleCnt="2" custScaleY="103323">
        <dgm:presLayoutVars>
          <dgm:bulletEnabled val="1"/>
        </dgm:presLayoutVars>
      </dgm:prSet>
      <dgm:spPr/>
      <dgm:t>
        <a:bodyPr/>
        <a:lstStyle/>
        <a:p>
          <a:endParaRPr lang="en-US"/>
        </a:p>
      </dgm:t>
    </dgm:pt>
  </dgm:ptLst>
  <dgm:cxnLst>
    <dgm:cxn modelId="{B96D34F6-CE4F-4FC8-A09B-B9D76A51C1C7}" srcId="{4BCCA970-E570-4675-8A16-665B72278117}" destId="{2F324AE6-7EFA-4240-B0E1-D040316C3552}" srcOrd="1" destOrd="0" parTransId="{6AC5ECB9-1DC8-423E-B5AC-2D980B2A20A4}" sibTransId="{C86AD6C3-58CA-4258-8791-47E3B2CDE2B4}"/>
    <dgm:cxn modelId="{DB20C0F7-D38B-42BD-AAFB-AC0FFF6888F7}" srcId="{0CA50C5C-ACE7-42BE-AB5E-4487CD3702A5}" destId="{7472B55B-4E46-45C8-BDE3-75061894339A}" srcOrd="1" destOrd="0" parTransId="{1406AF8E-4B85-4419-B3D9-38F716BB6933}" sibTransId="{F50B8C72-19E4-488B-B9B1-2CD5740C1F45}"/>
    <dgm:cxn modelId="{96C43CC5-B69F-406B-BA4C-8585BB854680}" type="presOf" srcId="{B82FFCBE-472C-42B4-AD78-DCCE93053E94}" destId="{007E961F-E0F0-4132-884F-1A7AF0F5170B}" srcOrd="0" destOrd="2" presId="urn:microsoft.com/office/officeart/2005/8/layout/vList6"/>
    <dgm:cxn modelId="{63D40B91-0E8B-4B89-82A6-79EC7FED8F6B}" type="presOf" srcId="{CC1C229B-689F-4FF7-8B0B-309E4B5E1489}" destId="{007E961F-E0F0-4132-884F-1A7AF0F5170B}" srcOrd="0" destOrd="3" presId="urn:microsoft.com/office/officeart/2005/8/layout/vList6"/>
    <dgm:cxn modelId="{4C9EC3A0-AC32-4D19-94F8-11018D6061CA}" type="presOf" srcId="{7472B55B-4E46-45C8-BDE3-75061894339A}" destId="{007E961F-E0F0-4132-884F-1A7AF0F5170B}" srcOrd="0" destOrd="1" presId="urn:microsoft.com/office/officeart/2005/8/layout/vList6"/>
    <dgm:cxn modelId="{8E80C555-97B6-4373-8DBC-4608066F2859}" srcId="{0CA50C5C-ACE7-42BE-AB5E-4487CD3702A5}" destId="{6FC0B0EA-3A0C-41E1-B560-460DAA828898}" srcOrd="0" destOrd="0" parTransId="{EFC7FAF5-EAA4-4368-B2BC-95BBEFEBCE7C}" sibTransId="{A989AB49-9DA4-4B39-969D-86F2DF7F1AE8}"/>
    <dgm:cxn modelId="{4A34C28E-D917-4E7C-BA1C-9C54A8885AA2}" type="presOf" srcId="{705AA36C-ED94-4C01-B307-48DAF0A817A8}" destId="{4BE9E5CC-2830-4C74-9AE2-5504AF33EB4F}" srcOrd="0" destOrd="0" presId="urn:microsoft.com/office/officeart/2005/8/layout/vList6"/>
    <dgm:cxn modelId="{D72F9E95-0AE8-4B23-A2E4-175A2820DE2B}" type="presOf" srcId="{04558010-01CB-4239-A23F-F07197BEEB2B}" destId="{007E961F-E0F0-4132-884F-1A7AF0F5170B}" srcOrd="0" destOrd="4" presId="urn:microsoft.com/office/officeart/2005/8/layout/vList6"/>
    <dgm:cxn modelId="{8A83A5A0-8863-4B7C-BCD4-39C6950A1EB3}" srcId="{0CA50C5C-ACE7-42BE-AB5E-4487CD3702A5}" destId="{B82FFCBE-472C-42B4-AD78-DCCE93053E94}" srcOrd="2" destOrd="0" parTransId="{5716C1DC-13D9-4D51-A900-DF7FA30EAAC9}" sibTransId="{199D6381-B61F-4FA9-A7C1-221BA58EB673}"/>
    <dgm:cxn modelId="{F5F08CBD-96D1-4305-9EAE-0915AD23967A}" srcId="{0CA50C5C-ACE7-42BE-AB5E-4487CD3702A5}" destId="{CC1C229B-689F-4FF7-8B0B-309E4B5E1489}" srcOrd="3" destOrd="0" parTransId="{75063E2A-C56E-4D65-8F16-C384E2FBB74F}" sibTransId="{C79CDC0D-0AB5-4A88-A98C-117550E8FA1B}"/>
    <dgm:cxn modelId="{C42A5B93-87DF-438D-8937-D05CC68B80DB}" type="presOf" srcId="{6FC0B0EA-3A0C-41E1-B560-460DAA828898}" destId="{007E961F-E0F0-4132-884F-1A7AF0F5170B}" srcOrd="0" destOrd="0" presId="urn:microsoft.com/office/officeart/2005/8/layout/vList6"/>
    <dgm:cxn modelId="{684C4EF1-E692-4BC1-8A43-6CEFCF635945}" srcId="{0CA50C5C-ACE7-42BE-AB5E-4487CD3702A5}" destId="{04558010-01CB-4239-A23F-F07197BEEB2B}" srcOrd="4" destOrd="0" parTransId="{FACF7BBA-ADE6-4B57-9F41-8A9F820F0494}" sibTransId="{196A8D23-72A8-447A-8772-BC771880CF63}"/>
    <dgm:cxn modelId="{611F89B7-B198-4221-BDAC-C8130E28DBF4}" type="presOf" srcId="{4BCCA970-E570-4675-8A16-665B72278117}" destId="{88FE0E5E-5EAD-4501-BD35-2D2A937E764C}" srcOrd="0" destOrd="0" presId="urn:microsoft.com/office/officeart/2005/8/layout/vList6"/>
    <dgm:cxn modelId="{265E1832-EEF7-4099-845E-3B45DD9D8AA0}" srcId="{4BCCA970-E570-4675-8A16-665B72278117}" destId="{849FD1A9-8164-4A1C-B214-B141AC64C9ED}" srcOrd="0" destOrd="0" parTransId="{A31EE77F-C1B3-406D-A69D-E445D6E20022}" sibTransId="{25DDBE7A-742C-46D4-BDDF-C96A2DC6AAFD}"/>
    <dgm:cxn modelId="{7CFBE588-B9AF-4158-896F-72EBB9B28513}" type="presOf" srcId="{849FD1A9-8164-4A1C-B214-B141AC64C9ED}" destId="{31158A1B-F4BF-4887-9CE7-DE29457B49F7}" srcOrd="0" destOrd="0" presId="urn:microsoft.com/office/officeart/2005/8/layout/vList6"/>
    <dgm:cxn modelId="{865EC180-1D06-49E8-B5E4-A0E5E40263E7}" type="presOf" srcId="{0CA50C5C-ACE7-42BE-AB5E-4487CD3702A5}" destId="{BE283E37-DDD8-4670-843F-5DEC65A7CBAA}" srcOrd="0" destOrd="0" presId="urn:microsoft.com/office/officeart/2005/8/layout/vList6"/>
    <dgm:cxn modelId="{EA415F78-342B-4BDA-AAF1-551315C3B382}" srcId="{705AA36C-ED94-4C01-B307-48DAF0A817A8}" destId="{4BCCA970-E570-4675-8A16-665B72278117}" srcOrd="1" destOrd="0" parTransId="{FE2A67F7-C101-43FE-AA7D-697FF4985825}" sibTransId="{28685E57-7CCD-499C-8632-5821CD978CCF}"/>
    <dgm:cxn modelId="{E3A9A27F-98EE-4E50-B7EE-C22215DBDBC5}" srcId="{705AA36C-ED94-4C01-B307-48DAF0A817A8}" destId="{0CA50C5C-ACE7-42BE-AB5E-4487CD3702A5}" srcOrd="0" destOrd="0" parTransId="{2BEABB9C-6EF5-400D-AE72-CAB6B3953574}" sibTransId="{2CDA490F-ED5B-490F-AFBA-118D532BDA85}"/>
    <dgm:cxn modelId="{3C5D51B7-F27B-4C56-B70A-7B00A2351BC9}" type="presOf" srcId="{2F324AE6-7EFA-4240-B0E1-D040316C3552}" destId="{31158A1B-F4BF-4887-9CE7-DE29457B49F7}" srcOrd="0" destOrd="1" presId="urn:microsoft.com/office/officeart/2005/8/layout/vList6"/>
    <dgm:cxn modelId="{B06D351C-DA72-4D66-A389-961592870A96}" type="presParOf" srcId="{4BE9E5CC-2830-4C74-9AE2-5504AF33EB4F}" destId="{0E654805-5F94-4E54-A983-7A26573D9034}" srcOrd="0" destOrd="0" presId="urn:microsoft.com/office/officeart/2005/8/layout/vList6"/>
    <dgm:cxn modelId="{70F22448-B37B-44F7-9BEF-75C0A1D2D808}" type="presParOf" srcId="{0E654805-5F94-4E54-A983-7A26573D9034}" destId="{BE283E37-DDD8-4670-843F-5DEC65A7CBAA}" srcOrd="0" destOrd="0" presId="urn:microsoft.com/office/officeart/2005/8/layout/vList6"/>
    <dgm:cxn modelId="{66E44570-60CE-4173-AF20-AA1C948E6D3C}" type="presParOf" srcId="{0E654805-5F94-4E54-A983-7A26573D9034}" destId="{007E961F-E0F0-4132-884F-1A7AF0F5170B}" srcOrd="1" destOrd="0" presId="urn:microsoft.com/office/officeart/2005/8/layout/vList6"/>
    <dgm:cxn modelId="{AF1E4ACF-7385-49FF-8804-BC2CAC6CD406}" type="presParOf" srcId="{4BE9E5CC-2830-4C74-9AE2-5504AF33EB4F}" destId="{69A745D6-B4B9-4CA8-BCFC-F18F14359422}" srcOrd="1" destOrd="0" presId="urn:microsoft.com/office/officeart/2005/8/layout/vList6"/>
    <dgm:cxn modelId="{6EFF742A-7481-4624-8694-439450A81860}" type="presParOf" srcId="{4BE9E5CC-2830-4C74-9AE2-5504AF33EB4F}" destId="{46CA128A-82A2-49EA-B664-EE1A322C1BC4}" srcOrd="2" destOrd="0" presId="urn:microsoft.com/office/officeart/2005/8/layout/vList6"/>
    <dgm:cxn modelId="{B15D7A14-BB40-47E2-B209-46AA3113C7CB}" type="presParOf" srcId="{46CA128A-82A2-49EA-B664-EE1A322C1BC4}" destId="{88FE0E5E-5EAD-4501-BD35-2D2A937E764C}" srcOrd="0" destOrd="0" presId="urn:microsoft.com/office/officeart/2005/8/layout/vList6"/>
    <dgm:cxn modelId="{955F1363-D84B-44DB-8A18-3BC2858A52CC}" type="presParOf" srcId="{46CA128A-82A2-49EA-B664-EE1A322C1BC4}" destId="{31158A1B-F4BF-4887-9CE7-DE29457B49F7}"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82ECD2-D785-419E-B52C-249C65D5D9EA}"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6D5FC8CC-3196-43F0-B5DD-DDB831B2602C}">
      <dgm:prSet phldrT="[Text]"/>
      <dgm:spPr>
        <a:solidFill>
          <a:schemeClr val="accent1">
            <a:lumMod val="60000"/>
            <a:lumOff val="40000"/>
            <a:alpha val="90000"/>
          </a:schemeClr>
        </a:solidFill>
      </dgm:spPr>
      <dgm:t>
        <a:bodyPr/>
        <a:lstStyle/>
        <a:p>
          <a:r>
            <a:rPr lang="id-ID" dirty="0"/>
            <a:t>PROFIL KOMPETENSI</a:t>
          </a:r>
          <a:endParaRPr lang="en-US" dirty="0"/>
        </a:p>
      </dgm:t>
    </dgm:pt>
    <dgm:pt modelId="{BFB248EF-819D-4640-A544-1DA7D3D05FC9}" type="parTrans" cxnId="{4C66A66F-7AD8-48AB-84C3-C3435B50EF09}">
      <dgm:prSet/>
      <dgm:spPr/>
      <dgm:t>
        <a:bodyPr/>
        <a:lstStyle/>
        <a:p>
          <a:endParaRPr lang="en-US"/>
        </a:p>
      </dgm:t>
    </dgm:pt>
    <dgm:pt modelId="{42003305-E7EA-4AF9-8ADD-15FAFE52979C}" type="sibTrans" cxnId="{4C66A66F-7AD8-48AB-84C3-C3435B50EF09}">
      <dgm:prSet/>
      <dgm:spPr/>
      <dgm:t>
        <a:bodyPr/>
        <a:lstStyle/>
        <a:p>
          <a:endParaRPr lang="en-US"/>
        </a:p>
      </dgm:t>
    </dgm:pt>
    <dgm:pt modelId="{B117AD8C-CE13-4539-A3F9-EC1717315B47}">
      <dgm:prSet phldrT="[Text]"/>
      <dgm:spPr>
        <a:solidFill>
          <a:srgbClr val="92D050"/>
        </a:solidFill>
      </dgm:spPr>
      <dgm:t>
        <a:bodyPr/>
        <a:lstStyle/>
        <a:p>
          <a:r>
            <a:rPr lang="id-ID" dirty="0"/>
            <a:t>HASIL UKOM</a:t>
          </a:r>
          <a:endParaRPr lang="en-US" dirty="0"/>
        </a:p>
      </dgm:t>
    </dgm:pt>
    <dgm:pt modelId="{7332039B-A273-4D02-A66D-7067251D9B94}" type="parTrans" cxnId="{89A6917C-70B7-4A80-A9A7-C69FDD41D147}">
      <dgm:prSet/>
      <dgm:spPr/>
      <dgm:t>
        <a:bodyPr/>
        <a:lstStyle/>
        <a:p>
          <a:endParaRPr lang="en-US"/>
        </a:p>
      </dgm:t>
    </dgm:pt>
    <dgm:pt modelId="{55DDBF7C-1CCB-4701-8CAE-2DCBA355CDD3}" type="sibTrans" cxnId="{89A6917C-70B7-4A80-A9A7-C69FDD41D147}">
      <dgm:prSet/>
      <dgm:spPr/>
      <dgm:t>
        <a:bodyPr/>
        <a:lstStyle/>
        <a:p>
          <a:endParaRPr lang="en-US"/>
        </a:p>
      </dgm:t>
    </dgm:pt>
    <dgm:pt modelId="{0EF07764-4C5B-4A9F-B439-53FFAC8688EF}">
      <dgm:prSet phldrT="[Text]"/>
      <dgm:spPr>
        <a:solidFill>
          <a:srgbClr val="FF0000"/>
        </a:solidFill>
      </dgm:spPr>
      <dgm:t>
        <a:bodyPr/>
        <a:lstStyle/>
        <a:p>
          <a:r>
            <a:rPr lang="id-ID" dirty="0"/>
            <a:t>HASIL UKOM</a:t>
          </a:r>
          <a:endParaRPr lang="en-US" dirty="0"/>
        </a:p>
      </dgm:t>
    </dgm:pt>
    <dgm:pt modelId="{10325781-C46B-424D-88DF-5AD132579CEF}" type="parTrans" cxnId="{BBFE9D16-DFB9-43C3-8557-BA222FCC754A}">
      <dgm:prSet/>
      <dgm:spPr/>
      <dgm:t>
        <a:bodyPr/>
        <a:lstStyle/>
        <a:p>
          <a:endParaRPr lang="en-US"/>
        </a:p>
      </dgm:t>
    </dgm:pt>
    <dgm:pt modelId="{8B4F3356-79E9-4091-9DD2-55C859AA5AAC}" type="sibTrans" cxnId="{BBFE9D16-DFB9-43C3-8557-BA222FCC754A}">
      <dgm:prSet/>
      <dgm:spPr/>
      <dgm:t>
        <a:bodyPr/>
        <a:lstStyle/>
        <a:p>
          <a:endParaRPr lang="en-US"/>
        </a:p>
      </dgm:t>
    </dgm:pt>
    <dgm:pt modelId="{4F074FEC-3811-435F-9A0F-584B93D5D44C}">
      <dgm:prSet phldrT="[Text]"/>
      <dgm:spPr>
        <a:solidFill>
          <a:schemeClr val="accent1">
            <a:lumMod val="60000"/>
            <a:lumOff val="40000"/>
            <a:alpha val="90000"/>
          </a:schemeClr>
        </a:solidFill>
      </dgm:spPr>
      <dgm:t>
        <a:bodyPr/>
        <a:lstStyle/>
        <a:p>
          <a:r>
            <a:rPr lang="id-ID" dirty="0"/>
            <a:t>STANDAR KOMPETENSI</a:t>
          </a:r>
          <a:endParaRPr lang="en-US" dirty="0"/>
        </a:p>
      </dgm:t>
    </dgm:pt>
    <dgm:pt modelId="{3230C20D-DFD0-4134-B1E0-6D3FFA5576DA}" type="parTrans" cxnId="{DAB3D89D-3664-4B16-8F1D-E2CD64D4F0B8}">
      <dgm:prSet/>
      <dgm:spPr/>
      <dgm:t>
        <a:bodyPr/>
        <a:lstStyle/>
        <a:p>
          <a:endParaRPr lang="en-US"/>
        </a:p>
      </dgm:t>
    </dgm:pt>
    <dgm:pt modelId="{A1431565-B188-4FD9-9EBF-397EA67B712D}" type="sibTrans" cxnId="{DAB3D89D-3664-4B16-8F1D-E2CD64D4F0B8}">
      <dgm:prSet/>
      <dgm:spPr/>
      <dgm:t>
        <a:bodyPr/>
        <a:lstStyle/>
        <a:p>
          <a:endParaRPr lang="en-US"/>
        </a:p>
      </dgm:t>
    </dgm:pt>
    <dgm:pt modelId="{31D5A832-DBE6-4ACD-80EE-F1CECB0928FA}">
      <dgm:prSet phldrT="[Text]"/>
      <dgm:spPr>
        <a:solidFill>
          <a:srgbClr val="92D050"/>
        </a:solidFill>
      </dgm:spPr>
      <dgm:t>
        <a:bodyPr/>
        <a:lstStyle/>
        <a:p>
          <a:r>
            <a:rPr lang="id-ID" dirty="0"/>
            <a:t>SK SC</a:t>
          </a:r>
          <a:endParaRPr lang="en-US" dirty="0"/>
        </a:p>
      </dgm:t>
    </dgm:pt>
    <dgm:pt modelId="{917913C3-F664-4745-ABFF-BDD69CAFAB91}" type="parTrans" cxnId="{0C76A702-3F66-4D35-9D6D-FB1294F9D3EF}">
      <dgm:prSet/>
      <dgm:spPr/>
      <dgm:t>
        <a:bodyPr/>
        <a:lstStyle/>
        <a:p>
          <a:endParaRPr lang="en-US"/>
        </a:p>
      </dgm:t>
    </dgm:pt>
    <dgm:pt modelId="{4439CE3F-FBEE-4D05-9F66-CE8D9AC79962}" type="sibTrans" cxnId="{0C76A702-3F66-4D35-9D6D-FB1294F9D3EF}">
      <dgm:prSet/>
      <dgm:spPr/>
      <dgm:t>
        <a:bodyPr/>
        <a:lstStyle/>
        <a:p>
          <a:endParaRPr lang="en-US"/>
        </a:p>
      </dgm:t>
    </dgm:pt>
    <dgm:pt modelId="{C349DDF6-C498-40C7-8D98-3B3E2CC05014}">
      <dgm:prSet phldrT="[Text]"/>
      <dgm:spPr>
        <a:solidFill>
          <a:srgbClr val="FF0000"/>
        </a:solidFill>
      </dgm:spPr>
      <dgm:t>
        <a:bodyPr/>
        <a:lstStyle/>
        <a:p>
          <a:r>
            <a:rPr lang="id-ID" dirty="0"/>
            <a:t>SKT</a:t>
          </a:r>
          <a:endParaRPr lang="en-US" dirty="0"/>
        </a:p>
      </dgm:t>
    </dgm:pt>
    <dgm:pt modelId="{58A88E55-8A3E-4462-89E5-F56E5CCF4997}" type="parTrans" cxnId="{8520C892-003E-46A5-BEF3-C72D5C743518}">
      <dgm:prSet/>
      <dgm:spPr/>
      <dgm:t>
        <a:bodyPr/>
        <a:lstStyle/>
        <a:p>
          <a:endParaRPr lang="en-US"/>
        </a:p>
      </dgm:t>
    </dgm:pt>
    <dgm:pt modelId="{B944D617-2D38-4095-A08A-4650C3332479}" type="sibTrans" cxnId="{8520C892-003E-46A5-BEF3-C72D5C743518}">
      <dgm:prSet/>
      <dgm:spPr/>
      <dgm:t>
        <a:bodyPr/>
        <a:lstStyle/>
        <a:p>
          <a:endParaRPr lang="en-US"/>
        </a:p>
      </dgm:t>
    </dgm:pt>
    <dgm:pt modelId="{0DFB7367-64FE-4FB1-AD83-584C579D4766}">
      <dgm:prSet phldrT="[Text]"/>
      <dgm:spPr>
        <a:solidFill>
          <a:srgbClr val="00B050"/>
        </a:solidFill>
      </dgm:spPr>
      <dgm:t>
        <a:bodyPr/>
        <a:lstStyle/>
        <a:p>
          <a:r>
            <a:rPr lang="id-ID" dirty="0"/>
            <a:t>SKM</a:t>
          </a:r>
          <a:endParaRPr lang="en-US" dirty="0"/>
        </a:p>
      </dgm:t>
    </dgm:pt>
    <dgm:pt modelId="{B74FB297-0F3A-4F63-A93E-CFECD8C92D7A}" type="parTrans" cxnId="{5899A1B0-2A22-4441-AEA0-25B3DCE63012}">
      <dgm:prSet/>
      <dgm:spPr/>
      <dgm:t>
        <a:bodyPr/>
        <a:lstStyle/>
        <a:p>
          <a:endParaRPr lang="en-US"/>
        </a:p>
      </dgm:t>
    </dgm:pt>
    <dgm:pt modelId="{A131F9BB-EB5D-4714-B90B-F616DCAA41D3}" type="sibTrans" cxnId="{5899A1B0-2A22-4441-AEA0-25B3DCE63012}">
      <dgm:prSet/>
      <dgm:spPr/>
      <dgm:t>
        <a:bodyPr/>
        <a:lstStyle/>
        <a:p>
          <a:endParaRPr lang="en-US"/>
        </a:p>
      </dgm:t>
    </dgm:pt>
    <dgm:pt modelId="{ACDE7450-07B9-4DE9-BF78-929C9A72B4AB}" type="pres">
      <dgm:prSet presAssocID="{8882ECD2-D785-419E-B52C-249C65D5D9EA}" presName="outerComposite" presStyleCnt="0">
        <dgm:presLayoutVars>
          <dgm:chMax val="2"/>
          <dgm:animLvl val="lvl"/>
          <dgm:resizeHandles val="exact"/>
        </dgm:presLayoutVars>
      </dgm:prSet>
      <dgm:spPr/>
      <dgm:t>
        <a:bodyPr/>
        <a:lstStyle/>
        <a:p>
          <a:endParaRPr lang="en-US"/>
        </a:p>
      </dgm:t>
    </dgm:pt>
    <dgm:pt modelId="{A5AF89F0-F33D-41AA-963F-E8E13F727F79}" type="pres">
      <dgm:prSet presAssocID="{8882ECD2-D785-419E-B52C-249C65D5D9EA}" presName="dummyMaxCanvas" presStyleCnt="0"/>
      <dgm:spPr/>
    </dgm:pt>
    <dgm:pt modelId="{A7CF434D-1FC6-4B70-8FFF-32161D361728}" type="pres">
      <dgm:prSet presAssocID="{8882ECD2-D785-419E-B52C-249C65D5D9EA}" presName="parentComposite" presStyleCnt="0"/>
      <dgm:spPr/>
    </dgm:pt>
    <dgm:pt modelId="{D6EBD7EB-7C6D-4DA0-92E5-68D0D8050EC8}" type="pres">
      <dgm:prSet presAssocID="{8882ECD2-D785-419E-B52C-249C65D5D9EA}" presName="parent1" presStyleLbl="alignAccFollowNode1" presStyleIdx="0" presStyleCnt="4">
        <dgm:presLayoutVars>
          <dgm:chMax val="4"/>
        </dgm:presLayoutVars>
      </dgm:prSet>
      <dgm:spPr/>
      <dgm:t>
        <a:bodyPr/>
        <a:lstStyle/>
        <a:p>
          <a:endParaRPr lang="en-US"/>
        </a:p>
      </dgm:t>
    </dgm:pt>
    <dgm:pt modelId="{6DA57880-951C-48C0-8676-110EB1126CB2}" type="pres">
      <dgm:prSet presAssocID="{8882ECD2-D785-419E-B52C-249C65D5D9EA}" presName="parent2" presStyleLbl="alignAccFollowNode1" presStyleIdx="1" presStyleCnt="4">
        <dgm:presLayoutVars>
          <dgm:chMax val="4"/>
        </dgm:presLayoutVars>
      </dgm:prSet>
      <dgm:spPr/>
      <dgm:t>
        <a:bodyPr/>
        <a:lstStyle/>
        <a:p>
          <a:endParaRPr lang="en-US"/>
        </a:p>
      </dgm:t>
    </dgm:pt>
    <dgm:pt modelId="{2F8DFFDD-987B-4AA9-9685-9375FACDF00E}" type="pres">
      <dgm:prSet presAssocID="{8882ECD2-D785-419E-B52C-249C65D5D9EA}" presName="childrenComposite" presStyleCnt="0"/>
      <dgm:spPr/>
    </dgm:pt>
    <dgm:pt modelId="{2E8D88CB-9CB9-429A-94CF-CBC4486452B1}" type="pres">
      <dgm:prSet presAssocID="{8882ECD2-D785-419E-B52C-249C65D5D9EA}" presName="dummyMaxCanvas_ChildArea" presStyleCnt="0"/>
      <dgm:spPr/>
    </dgm:pt>
    <dgm:pt modelId="{86FC9757-4AA8-4EB7-B3D2-45CF97ED86FF}" type="pres">
      <dgm:prSet presAssocID="{8882ECD2-D785-419E-B52C-249C65D5D9EA}" presName="fulcrum" presStyleLbl="alignAccFollowNode1" presStyleIdx="2" presStyleCnt="4"/>
      <dgm:spPr>
        <a:solidFill>
          <a:schemeClr val="accent1">
            <a:lumMod val="50000"/>
            <a:alpha val="90000"/>
          </a:schemeClr>
        </a:solidFill>
      </dgm:spPr>
    </dgm:pt>
    <dgm:pt modelId="{FB3344A5-CEB7-4B93-894B-8CEC8C7311A7}" type="pres">
      <dgm:prSet presAssocID="{8882ECD2-D785-419E-B52C-249C65D5D9EA}" presName="balance_23" presStyleLbl="alignAccFollowNode1" presStyleIdx="3" presStyleCnt="4">
        <dgm:presLayoutVars>
          <dgm:bulletEnabled val="1"/>
        </dgm:presLayoutVars>
      </dgm:prSet>
      <dgm:spPr>
        <a:solidFill>
          <a:schemeClr val="accent1">
            <a:lumMod val="50000"/>
            <a:alpha val="90000"/>
          </a:schemeClr>
        </a:solidFill>
      </dgm:spPr>
    </dgm:pt>
    <dgm:pt modelId="{104A3F66-4C54-403B-817F-5E71FF23F0FB}" type="pres">
      <dgm:prSet presAssocID="{8882ECD2-D785-419E-B52C-249C65D5D9EA}" presName="right_23_1" presStyleLbl="node1" presStyleIdx="0" presStyleCnt="5">
        <dgm:presLayoutVars>
          <dgm:bulletEnabled val="1"/>
        </dgm:presLayoutVars>
      </dgm:prSet>
      <dgm:spPr/>
      <dgm:t>
        <a:bodyPr/>
        <a:lstStyle/>
        <a:p>
          <a:endParaRPr lang="en-US"/>
        </a:p>
      </dgm:t>
    </dgm:pt>
    <dgm:pt modelId="{CDBE2757-CD03-4CF9-83E4-75FE4AA179B4}" type="pres">
      <dgm:prSet presAssocID="{8882ECD2-D785-419E-B52C-249C65D5D9EA}" presName="right_23_2" presStyleLbl="node1" presStyleIdx="1" presStyleCnt="5">
        <dgm:presLayoutVars>
          <dgm:bulletEnabled val="1"/>
        </dgm:presLayoutVars>
      </dgm:prSet>
      <dgm:spPr/>
      <dgm:t>
        <a:bodyPr/>
        <a:lstStyle/>
        <a:p>
          <a:endParaRPr lang="en-US"/>
        </a:p>
      </dgm:t>
    </dgm:pt>
    <dgm:pt modelId="{9042F434-4F4B-4D07-B100-E474B0418202}" type="pres">
      <dgm:prSet presAssocID="{8882ECD2-D785-419E-B52C-249C65D5D9EA}" presName="right_23_3" presStyleLbl="node1" presStyleIdx="2" presStyleCnt="5">
        <dgm:presLayoutVars>
          <dgm:bulletEnabled val="1"/>
        </dgm:presLayoutVars>
      </dgm:prSet>
      <dgm:spPr/>
      <dgm:t>
        <a:bodyPr/>
        <a:lstStyle/>
        <a:p>
          <a:endParaRPr lang="en-US"/>
        </a:p>
      </dgm:t>
    </dgm:pt>
    <dgm:pt modelId="{5D9A6A54-00C8-4356-AB1A-FD2BEFF49822}" type="pres">
      <dgm:prSet presAssocID="{8882ECD2-D785-419E-B52C-249C65D5D9EA}" presName="left_23_1" presStyleLbl="node1" presStyleIdx="3" presStyleCnt="5">
        <dgm:presLayoutVars>
          <dgm:bulletEnabled val="1"/>
        </dgm:presLayoutVars>
      </dgm:prSet>
      <dgm:spPr/>
      <dgm:t>
        <a:bodyPr/>
        <a:lstStyle/>
        <a:p>
          <a:endParaRPr lang="en-US"/>
        </a:p>
      </dgm:t>
    </dgm:pt>
    <dgm:pt modelId="{D96FA639-2814-4DC4-9C65-8C1146B28A6F}" type="pres">
      <dgm:prSet presAssocID="{8882ECD2-D785-419E-B52C-249C65D5D9EA}" presName="left_23_2" presStyleLbl="node1" presStyleIdx="4" presStyleCnt="5">
        <dgm:presLayoutVars>
          <dgm:bulletEnabled val="1"/>
        </dgm:presLayoutVars>
      </dgm:prSet>
      <dgm:spPr/>
      <dgm:t>
        <a:bodyPr/>
        <a:lstStyle/>
        <a:p>
          <a:endParaRPr lang="en-US"/>
        </a:p>
      </dgm:t>
    </dgm:pt>
  </dgm:ptLst>
  <dgm:cxnLst>
    <dgm:cxn modelId="{0C76A702-3F66-4D35-9D6D-FB1294F9D3EF}" srcId="{4F074FEC-3811-435F-9A0F-584B93D5D44C}" destId="{31D5A832-DBE6-4ACD-80EE-F1CECB0928FA}" srcOrd="0" destOrd="0" parTransId="{917913C3-F664-4745-ABFF-BDD69CAFAB91}" sibTransId="{4439CE3F-FBEE-4D05-9F66-CE8D9AC79962}"/>
    <dgm:cxn modelId="{BBFE9D16-DFB9-43C3-8557-BA222FCC754A}" srcId="{6D5FC8CC-3196-43F0-B5DD-DDB831B2602C}" destId="{0EF07764-4C5B-4A9F-B439-53FFAC8688EF}" srcOrd="1" destOrd="0" parTransId="{10325781-C46B-424D-88DF-5AD132579CEF}" sibTransId="{8B4F3356-79E9-4091-9DD2-55C859AA5AAC}"/>
    <dgm:cxn modelId="{89A6917C-70B7-4A80-A9A7-C69FDD41D147}" srcId="{6D5FC8CC-3196-43F0-B5DD-DDB831B2602C}" destId="{B117AD8C-CE13-4539-A3F9-EC1717315B47}" srcOrd="0" destOrd="0" parTransId="{7332039B-A273-4D02-A66D-7067251D9B94}" sibTransId="{55DDBF7C-1CCB-4701-8CAE-2DCBA355CDD3}"/>
    <dgm:cxn modelId="{D739577C-9541-4EBC-9F92-5F277C3D209F}" type="presOf" srcId="{6D5FC8CC-3196-43F0-B5DD-DDB831B2602C}" destId="{D6EBD7EB-7C6D-4DA0-92E5-68D0D8050EC8}" srcOrd="0" destOrd="0" presId="urn:microsoft.com/office/officeart/2005/8/layout/balance1"/>
    <dgm:cxn modelId="{DB19F020-318C-4738-9612-A32428D599AE}" type="presOf" srcId="{31D5A832-DBE6-4ACD-80EE-F1CECB0928FA}" destId="{104A3F66-4C54-403B-817F-5E71FF23F0FB}" srcOrd="0" destOrd="0" presId="urn:microsoft.com/office/officeart/2005/8/layout/balance1"/>
    <dgm:cxn modelId="{4C66A66F-7AD8-48AB-84C3-C3435B50EF09}" srcId="{8882ECD2-D785-419E-B52C-249C65D5D9EA}" destId="{6D5FC8CC-3196-43F0-B5DD-DDB831B2602C}" srcOrd="0" destOrd="0" parTransId="{BFB248EF-819D-4640-A544-1DA7D3D05FC9}" sibTransId="{42003305-E7EA-4AF9-8ADD-15FAFE52979C}"/>
    <dgm:cxn modelId="{87B82A8D-C995-4A33-9CED-E58BE4F4F128}" type="presOf" srcId="{B117AD8C-CE13-4539-A3F9-EC1717315B47}" destId="{5D9A6A54-00C8-4356-AB1A-FD2BEFF49822}" srcOrd="0" destOrd="0" presId="urn:microsoft.com/office/officeart/2005/8/layout/balance1"/>
    <dgm:cxn modelId="{8520C892-003E-46A5-BEF3-C72D5C743518}" srcId="{4F074FEC-3811-435F-9A0F-584B93D5D44C}" destId="{C349DDF6-C498-40C7-8D98-3B3E2CC05014}" srcOrd="1" destOrd="0" parTransId="{58A88E55-8A3E-4462-89E5-F56E5CCF4997}" sibTransId="{B944D617-2D38-4095-A08A-4650C3332479}"/>
    <dgm:cxn modelId="{45DF3225-0E6B-4CB9-BAFC-487F19D76353}" type="presOf" srcId="{0DFB7367-64FE-4FB1-AD83-584C579D4766}" destId="{9042F434-4F4B-4D07-B100-E474B0418202}" srcOrd="0" destOrd="0" presId="urn:microsoft.com/office/officeart/2005/8/layout/balance1"/>
    <dgm:cxn modelId="{5899A1B0-2A22-4441-AEA0-25B3DCE63012}" srcId="{4F074FEC-3811-435F-9A0F-584B93D5D44C}" destId="{0DFB7367-64FE-4FB1-AD83-584C579D4766}" srcOrd="2" destOrd="0" parTransId="{B74FB297-0F3A-4F63-A93E-CFECD8C92D7A}" sibTransId="{A131F9BB-EB5D-4714-B90B-F616DCAA41D3}"/>
    <dgm:cxn modelId="{1258299A-1694-4B24-A687-45AD68EA6650}" type="presOf" srcId="{8882ECD2-D785-419E-B52C-249C65D5D9EA}" destId="{ACDE7450-07B9-4DE9-BF78-929C9A72B4AB}" srcOrd="0" destOrd="0" presId="urn:microsoft.com/office/officeart/2005/8/layout/balance1"/>
    <dgm:cxn modelId="{DB72EF4F-0DF2-4B78-9D67-D839FD95B25A}" type="presOf" srcId="{4F074FEC-3811-435F-9A0F-584B93D5D44C}" destId="{6DA57880-951C-48C0-8676-110EB1126CB2}" srcOrd="0" destOrd="0" presId="urn:microsoft.com/office/officeart/2005/8/layout/balance1"/>
    <dgm:cxn modelId="{31F307C3-3882-4D45-8F62-4B34EDBCC1EC}" type="presOf" srcId="{0EF07764-4C5B-4A9F-B439-53FFAC8688EF}" destId="{D96FA639-2814-4DC4-9C65-8C1146B28A6F}" srcOrd="0" destOrd="0" presId="urn:microsoft.com/office/officeart/2005/8/layout/balance1"/>
    <dgm:cxn modelId="{DAB3D89D-3664-4B16-8F1D-E2CD64D4F0B8}" srcId="{8882ECD2-D785-419E-B52C-249C65D5D9EA}" destId="{4F074FEC-3811-435F-9A0F-584B93D5D44C}" srcOrd="1" destOrd="0" parTransId="{3230C20D-DFD0-4134-B1E0-6D3FFA5576DA}" sibTransId="{A1431565-B188-4FD9-9EBF-397EA67B712D}"/>
    <dgm:cxn modelId="{136D8188-DEE8-4EEF-956B-E3EC8BEB357C}" type="presOf" srcId="{C349DDF6-C498-40C7-8D98-3B3E2CC05014}" destId="{CDBE2757-CD03-4CF9-83E4-75FE4AA179B4}" srcOrd="0" destOrd="0" presId="urn:microsoft.com/office/officeart/2005/8/layout/balance1"/>
    <dgm:cxn modelId="{C7C532A9-F63D-405C-9F47-54F50A8414AE}" type="presParOf" srcId="{ACDE7450-07B9-4DE9-BF78-929C9A72B4AB}" destId="{A5AF89F0-F33D-41AA-963F-E8E13F727F79}" srcOrd="0" destOrd="0" presId="urn:microsoft.com/office/officeart/2005/8/layout/balance1"/>
    <dgm:cxn modelId="{D682F878-FD65-45AC-803D-569EC46EAF91}" type="presParOf" srcId="{ACDE7450-07B9-4DE9-BF78-929C9A72B4AB}" destId="{A7CF434D-1FC6-4B70-8FFF-32161D361728}" srcOrd="1" destOrd="0" presId="urn:microsoft.com/office/officeart/2005/8/layout/balance1"/>
    <dgm:cxn modelId="{C7D81BA3-920C-49D3-A895-BD0CE77C2EC2}" type="presParOf" srcId="{A7CF434D-1FC6-4B70-8FFF-32161D361728}" destId="{D6EBD7EB-7C6D-4DA0-92E5-68D0D8050EC8}" srcOrd="0" destOrd="0" presId="urn:microsoft.com/office/officeart/2005/8/layout/balance1"/>
    <dgm:cxn modelId="{2A737904-02C7-4C75-82AE-3AFD6E4C74AC}" type="presParOf" srcId="{A7CF434D-1FC6-4B70-8FFF-32161D361728}" destId="{6DA57880-951C-48C0-8676-110EB1126CB2}" srcOrd="1" destOrd="0" presId="urn:microsoft.com/office/officeart/2005/8/layout/balance1"/>
    <dgm:cxn modelId="{DF8EB9A6-21A6-4254-B068-0A2C80C5093C}" type="presParOf" srcId="{ACDE7450-07B9-4DE9-BF78-929C9A72B4AB}" destId="{2F8DFFDD-987B-4AA9-9685-9375FACDF00E}" srcOrd="2" destOrd="0" presId="urn:microsoft.com/office/officeart/2005/8/layout/balance1"/>
    <dgm:cxn modelId="{5F1A70C6-A0BD-4A38-B17E-4062B71EE91A}" type="presParOf" srcId="{2F8DFFDD-987B-4AA9-9685-9375FACDF00E}" destId="{2E8D88CB-9CB9-429A-94CF-CBC4486452B1}" srcOrd="0" destOrd="0" presId="urn:microsoft.com/office/officeart/2005/8/layout/balance1"/>
    <dgm:cxn modelId="{93807081-F757-4BE8-B5A1-D246EA89D256}" type="presParOf" srcId="{2F8DFFDD-987B-4AA9-9685-9375FACDF00E}" destId="{86FC9757-4AA8-4EB7-B3D2-45CF97ED86FF}" srcOrd="1" destOrd="0" presId="urn:microsoft.com/office/officeart/2005/8/layout/balance1"/>
    <dgm:cxn modelId="{7796B81F-C74C-47E6-B88F-7F8FB3F16226}" type="presParOf" srcId="{2F8DFFDD-987B-4AA9-9685-9375FACDF00E}" destId="{FB3344A5-CEB7-4B93-894B-8CEC8C7311A7}" srcOrd="2" destOrd="0" presId="urn:microsoft.com/office/officeart/2005/8/layout/balance1"/>
    <dgm:cxn modelId="{7B0F9D87-E02A-4508-B99C-80ADB00E08DD}" type="presParOf" srcId="{2F8DFFDD-987B-4AA9-9685-9375FACDF00E}" destId="{104A3F66-4C54-403B-817F-5E71FF23F0FB}" srcOrd="3" destOrd="0" presId="urn:microsoft.com/office/officeart/2005/8/layout/balance1"/>
    <dgm:cxn modelId="{DA8B3B1B-5D60-4FEC-9C39-98029EDAF9A7}" type="presParOf" srcId="{2F8DFFDD-987B-4AA9-9685-9375FACDF00E}" destId="{CDBE2757-CD03-4CF9-83E4-75FE4AA179B4}" srcOrd="4" destOrd="0" presId="urn:microsoft.com/office/officeart/2005/8/layout/balance1"/>
    <dgm:cxn modelId="{45CA8C22-2BE4-4607-A33C-D759503F06A8}" type="presParOf" srcId="{2F8DFFDD-987B-4AA9-9685-9375FACDF00E}" destId="{9042F434-4F4B-4D07-B100-E474B0418202}" srcOrd="5" destOrd="0" presId="urn:microsoft.com/office/officeart/2005/8/layout/balance1"/>
    <dgm:cxn modelId="{0AD4B9B8-7B10-48DE-86D2-6C676C968F61}" type="presParOf" srcId="{2F8DFFDD-987B-4AA9-9685-9375FACDF00E}" destId="{5D9A6A54-00C8-4356-AB1A-FD2BEFF49822}" srcOrd="6" destOrd="0" presId="urn:microsoft.com/office/officeart/2005/8/layout/balance1"/>
    <dgm:cxn modelId="{730466E4-538D-4074-A6FC-F9A6D2DC325E}" type="presParOf" srcId="{2F8DFFDD-987B-4AA9-9685-9375FACDF00E}" destId="{D96FA639-2814-4DC4-9C65-8C1146B28A6F}"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6BEB22-E5C5-4535-B539-20A62001AD7F}"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CD8D70B7-1F5F-4702-8CA7-18CE6FFDB151}">
      <dgm:prSet phldrT="[Text]"/>
      <dgm:spPr>
        <a:solidFill>
          <a:schemeClr val="accent1">
            <a:lumMod val="60000"/>
            <a:lumOff val="40000"/>
            <a:alpha val="90000"/>
          </a:schemeClr>
        </a:solidFill>
      </dgm:spPr>
      <dgm:t>
        <a:bodyPr/>
        <a:lstStyle/>
        <a:p>
          <a:r>
            <a:rPr lang="id-ID" dirty="0"/>
            <a:t>PENILAIAN KINERJA</a:t>
          </a:r>
          <a:endParaRPr lang="en-US" dirty="0"/>
        </a:p>
      </dgm:t>
    </dgm:pt>
    <dgm:pt modelId="{1A5B3CA1-4BB8-4A9C-A059-847CD51FE88F}" type="parTrans" cxnId="{0EAFAB04-0146-4F3B-9E55-1F74B4B2E6C5}">
      <dgm:prSet/>
      <dgm:spPr/>
      <dgm:t>
        <a:bodyPr/>
        <a:lstStyle/>
        <a:p>
          <a:endParaRPr lang="en-US"/>
        </a:p>
      </dgm:t>
    </dgm:pt>
    <dgm:pt modelId="{7C442BC6-C331-4E34-AB8E-0BF373FF510F}" type="sibTrans" cxnId="{0EAFAB04-0146-4F3B-9E55-1F74B4B2E6C5}">
      <dgm:prSet/>
      <dgm:spPr/>
      <dgm:t>
        <a:bodyPr/>
        <a:lstStyle/>
        <a:p>
          <a:endParaRPr lang="en-US"/>
        </a:p>
      </dgm:t>
    </dgm:pt>
    <dgm:pt modelId="{F05F18CE-FA2D-40AA-9EE0-848777107A8C}">
      <dgm:prSet phldrT="[Text]" phldr="1"/>
      <dgm:spPr>
        <a:solidFill>
          <a:srgbClr val="00B050"/>
        </a:solidFill>
      </dgm:spPr>
      <dgm:t>
        <a:bodyPr/>
        <a:lstStyle/>
        <a:p>
          <a:endParaRPr lang="en-US" dirty="0"/>
        </a:p>
      </dgm:t>
    </dgm:pt>
    <dgm:pt modelId="{F00B272C-419C-4477-AFF0-98A3F75DB2BE}" type="parTrans" cxnId="{0E5E34C2-72D2-447C-B4A0-428E0C0FF446}">
      <dgm:prSet/>
      <dgm:spPr/>
      <dgm:t>
        <a:bodyPr/>
        <a:lstStyle/>
        <a:p>
          <a:endParaRPr lang="en-US"/>
        </a:p>
      </dgm:t>
    </dgm:pt>
    <dgm:pt modelId="{3D855063-826A-427F-8CF1-D2AEBBB1621D}" type="sibTrans" cxnId="{0E5E34C2-72D2-447C-B4A0-428E0C0FF446}">
      <dgm:prSet/>
      <dgm:spPr/>
      <dgm:t>
        <a:bodyPr/>
        <a:lstStyle/>
        <a:p>
          <a:endParaRPr lang="en-US"/>
        </a:p>
      </dgm:t>
    </dgm:pt>
    <dgm:pt modelId="{6852EADD-7CF3-4EC0-84F4-071C89F5654B}">
      <dgm:prSet phldrT="[Text]" phldr="1"/>
      <dgm:spPr>
        <a:solidFill>
          <a:srgbClr val="92D050"/>
        </a:solidFill>
      </dgm:spPr>
      <dgm:t>
        <a:bodyPr/>
        <a:lstStyle/>
        <a:p>
          <a:endParaRPr lang="en-US" dirty="0"/>
        </a:p>
      </dgm:t>
    </dgm:pt>
    <dgm:pt modelId="{528E60E2-489C-4DAA-93BE-A0CAEDDAE562}" type="parTrans" cxnId="{43C27781-08D4-4CB7-A820-EB01FB2CDAE7}">
      <dgm:prSet/>
      <dgm:spPr/>
      <dgm:t>
        <a:bodyPr/>
        <a:lstStyle/>
        <a:p>
          <a:endParaRPr lang="en-US"/>
        </a:p>
      </dgm:t>
    </dgm:pt>
    <dgm:pt modelId="{F862C78A-112F-4C64-B849-559E88B78B3A}" type="sibTrans" cxnId="{43C27781-08D4-4CB7-A820-EB01FB2CDAE7}">
      <dgm:prSet/>
      <dgm:spPr/>
      <dgm:t>
        <a:bodyPr/>
        <a:lstStyle/>
        <a:p>
          <a:endParaRPr lang="en-US"/>
        </a:p>
      </dgm:t>
    </dgm:pt>
    <dgm:pt modelId="{4B26DD81-5993-4DD6-A59C-C8A0EC01E352}">
      <dgm:prSet phldrT="[Text]"/>
      <dgm:spPr>
        <a:solidFill>
          <a:schemeClr val="accent1">
            <a:lumMod val="60000"/>
            <a:lumOff val="40000"/>
            <a:alpha val="90000"/>
          </a:schemeClr>
        </a:solidFill>
      </dgm:spPr>
      <dgm:t>
        <a:bodyPr/>
        <a:lstStyle/>
        <a:p>
          <a:r>
            <a:rPr lang="id-ID" dirty="0"/>
            <a:t>TARGET KINERJA</a:t>
          </a:r>
          <a:endParaRPr lang="en-US" dirty="0"/>
        </a:p>
      </dgm:t>
    </dgm:pt>
    <dgm:pt modelId="{106A98A1-6938-4578-8E5E-C01ACA983319}" type="parTrans" cxnId="{519FF60A-8A57-4F23-9651-E36B6FEF7B24}">
      <dgm:prSet/>
      <dgm:spPr/>
      <dgm:t>
        <a:bodyPr/>
        <a:lstStyle/>
        <a:p>
          <a:endParaRPr lang="en-US"/>
        </a:p>
      </dgm:t>
    </dgm:pt>
    <dgm:pt modelId="{73678C16-721E-430D-8602-8B64A5BD33AD}" type="sibTrans" cxnId="{519FF60A-8A57-4F23-9651-E36B6FEF7B24}">
      <dgm:prSet/>
      <dgm:spPr/>
      <dgm:t>
        <a:bodyPr/>
        <a:lstStyle/>
        <a:p>
          <a:endParaRPr lang="en-US"/>
        </a:p>
      </dgm:t>
    </dgm:pt>
    <dgm:pt modelId="{63DEECA3-7221-431C-BEF1-ADCB0365B5FC}">
      <dgm:prSet phldrT="[Text]" phldr="1"/>
      <dgm:spPr>
        <a:solidFill>
          <a:srgbClr val="00B050"/>
        </a:solidFill>
      </dgm:spPr>
      <dgm:t>
        <a:bodyPr/>
        <a:lstStyle/>
        <a:p>
          <a:endParaRPr lang="en-US" dirty="0"/>
        </a:p>
      </dgm:t>
    </dgm:pt>
    <dgm:pt modelId="{E93BEA4B-58FE-4B57-9600-05C159A730FD}" type="parTrans" cxnId="{D3E2DEB6-90C4-4069-8CBB-0AE15488BB4C}">
      <dgm:prSet/>
      <dgm:spPr/>
      <dgm:t>
        <a:bodyPr/>
        <a:lstStyle/>
        <a:p>
          <a:endParaRPr lang="en-US"/>
        </a:p>
      </dgm:t>
    </dgm:pt>
    <dgm:pt modelId="{84BDE957-987B-4268-A8FB-F603BC0FC1AB}" type="sibTrans" cxnId="{D3E2DEB6-90C4-4069-8CBB-0AE15488BB4C}">
      <dgm:prSet/>
      <dgm:spPr/>
      <dgm:t>
        <a:bodyPr/>
        <a:lstStyle/>
        <a:p>
          <a:endParaRPr lang="en-US"/>
        </a:p>
      </dgm:t>
    </dgm:pt>
    <dgm:pt modelId="{4578AC4E-EF15-4CB2-9BCB-9271186867CE}">
      <dgm:prSet phldrT="[Text]" phldr="1"/>
      <dgm:spPr>
        <a:solidFill>
          <a:srgbClr val="92D050"/>
        </a:solidFill>
      </dgm:spPr>
      <dgm:t>
        <a:bodyPr/>
        <a:lstStyle/>
        <a:p>
          <a:endParaRPr lang="en-US" dirty="0"/>
        </a:p>
      </dgm:t>
    </dgm:pt>
    <dgm:pt modelId="{24277EC7-D499-49B0-AA19-4F67B9AFE943}" type="parTrans" cxnId="{B88BC74C-8CC6-4841-ADD7-2D206EC27E10}">
      <dgm:prSet/>
      <dgm:spPr/>
      <dgm:t>
        <a:bodyPr/>
        <a:lstStyle/>
        <a:p>
          <a:endParaRPr lang="en-US"/>
        </a:p>
      </dgm:t>
    </dgm:pt>
    <dgm:pt modelId="{832AF90A-CC86-4A83-8C3C-0B18C5C4AF4C}" type="sibTrans" cxnId="{B88BC74C-8CC6-4841-ADD7-2D206EC27E10}">
      <dgm:prSet/>
      <dgm:spPr/>
      <dgm:t>
        <a:bodyPr/>
        <a:lstStyle/>
        <a:p>
          <a:endParaRPr lang="en-US"/>
        </a:p>
      </dgm:t>
    </dgm:pt>
    <dgm:pt modelId="{98B846BC-BB9F-4715-A193-DF72C5D09F22}">
      <dgm:prSet phldrT="[Text]" phldr="1"/>
      <dgm:spPr>
        <a:solidFill>
          <a:srgbClr val="00B0F0"/>
        </a:solidFill>
      </dgm:spPr>
      <dgm:t>
        <a:bodyPr/>
        <a:lstStyle/>
        <a:p>
          <a:endParaRPr lang="en-US" dirty="0"/>
        </a:p>
      </dgm:t>
    </dgm:pt>
    <dgm:pt modelId="{E3E52BDE-96FF-4712-93DC-2D27B4EAC28A}" type="parTrans" cxnId="{FA07A9CC-7A18-48D8-BD18-4A0C603E4AE9}">
      <dgm:prSet/>
      <dgm:spPr/>
      <dgm:t>
        <a:bodyPr/>
        <a:lstStyle/>
        <a:p>
          <a:endParaRPr lang="en-US"/>
        </a:p>
      </dgm:t>
    </dgm:pt>
    <dgm:pt modelId="{FDA483DA-4C9E-40E6-9BB1-7406C2618EF6}" type="sibTrans" cxnId="{FA07A9CC-7A18-48D8-BD18-4A0C603E4AE9}">
      <dgm:prSet/>
      <dgm:spPr/>
      <dgm:t>
        <a:bodyPr/>
        <a:lstStyle/>
        <a:p>
          <a:endParaRPr lang="en-US"/>
        </a:p>
      </dgm:t>
    </dgm:pt>
    <dgm:pt modelId="{8B4C9CED-14A7-467C-801E-EB0D6E5C4618}" type="pres">
      <dgm:prSet presAssocID="{376BEB22-E5C5-4535-B539-20A62001AD7F}" presName="outerComposite" presStyleCnt="0">
        <dgm:presLayoutVars>
          <dgm:chMax val="2"/>
          <dgm:animLvl val="lvl"/>
          <dgm:resizeHandles val="exact"/>
        </dgm:presLayoutVars>
      </dgm:prSet>
      <dgm:spPr/>
      <dgm:t>
        <a:bodyPr/>
        <a:lstStyle/>
        <a:p>
          <a:endParaRPr lang="en-US"/>
        </a:p>
      </dgm:t>
    </dgm:pt>
    <dgm:pt modelId="{E5A9206E-0E9C-4472-B643-E10C1814D8FD}" type="pres">
      <dgm:prSet presAssocID="{376BEB22-E5C5-4535-B539-20A62001AD7F}" presName="dummyMaxCanvas" presStyleCnt="0"/>
      <dgm:spPr/>
    </dgm:pt>
    <dgm:pt modelId="{D91326F2-BA88-4645-BA0B-7EE8C7ECA7B0}" type="pres">
      <dgm:prSet presAssocID="{376BEB22-E5C5-4535-B539-20A62001AD7F}" presName="parentComposite" presStyleCnt="0"/>
      <dgm:spPr/>
    </dgm:pt>
    <dgm:pt modelId="{9B2E3656-207B-45C4-BD02-068AF982104D}" type="pres">
      <dgm:prSet presAssocID="{376BEB22-E5C5-4535-B539-20A62001AD7F}" presName="parent1" presStyleLbl="alignAccFollowNode1" presStyleIdx="0" presStyleCnt="4">
        <dgm:presLayoutVars>
          <dgm:chMax val="4"/>
        </dgm:presLayoutVars>
      </dgm:prSet>
      <dgm:spPr/>
      <dgm:t>
        <a:bodyPr/>
        <a:lstStyle/>
        <a:p>
          <a:endParaRPr lang="en-US"/>
        </a:p>
      </dgm:t>
    </dgm:pt>
    <dgm:pt modelId="{51B08F18-3B1F-4C63-B3D2-184242F0D5E1}" type="pres">
      <dgm:prSet presAssocID="{376BEB22-E5C5-4535-B539-20A62001AD7F}" presName="parent2" presStyleLbl="alignAccFollowNode1" presStyleIdx="1" presStyleCnt="4">
        <dgm:presLayoutVars>
          <dgm:chMax val="4"/>
        </dgm:presLayoutVars>
      </dgm:prSet>
      <dgm:spPr/>
      <dgm:t>
        <a:bodyPr/>
        <a:lstStyle/>
        <a:p>
          <a:endParaRPr lang="en-US"/>
        </a:p>
      </dgm:t>
    </dgm:pt>
    <dgm:pt modelId="{746AD22A-77B1-429C-9202-CF2411FAA8D4}" type="pres">
      <dgm:prSet presAssocID="{376BEB22-E5C5-4535-B539-20A62001AD7F}" presName="childrenComposite" presStyleCnt="0"/>
      <dgm:spPr/>
    </dgm:pt>
    <dgm:pt modelId="{A66F61F9-F068-4F12-A9DA-E09A32352B3B}" type="pres">
      <dgm:prSet presAssocID="{376BEB22-E5C5-4535-B539-20A62001AD7F}" presName="dummyMaxCanvas_ChildArea" presStyleCnt="0"/>
      <dgm:spPr/>
    </dgm:pt>
    <dgm:pt modelId="{549AEBDB-0E94-45FC-94BB-E960894625AB}" type="pres">
      <dgm:prSet presAssocID="{376BEB22-E5C5-4535-B539-20A62001AD7F}" presName="fulcrum" presStyleLbl="alignAccFollowNode1" presStyleIdx="2" presStyleCnt="4"/>
      <dgm:spPr>
        <a:solidFill>
          <a:schemeClr val="accent1">
            <a:lumMod val="50000"/>
            <a:alpha val="90000"/>
          </a:schemeClr>
        </a:solidFill>
      </dgm:spPr>
    </dgm:pt>
    <dgm:pt modelId="{D554E2B8-162E-49F6-ACBE-EEEBD4F28611}" type="pres">
      <dgm:prSet presAssocID="{376BEB22-E5C5-4535-B539-20A62001AD7F}" presName="balance_23" presStyleLbl="alignAccFollowNode1" presStyleIdx="3" presStyleCnt="4">
        <dgm:presLayoutVars>
          <dgm:bulletEnabled val="1"/>
        </dgm:presLayoutVars>
      </dgm:prSet>
      <dgm:spPr>
        <a:solidFill>
          <a:schemeClr val="accent1">
            <a:lumMod val="50000"/>
            <a:alpha val="90000"/>
          </a:schemeClr>
        </a:solidFill>
      </dgm:spPr>
    </dgm:pt>
    <dgm:pt modelId="{24831430-39B6-4746-83FA-E027A04E110A}" type="pres">
      <dgm:prSet presAssocID="{376BEB22-E5C5-4535-B539-20A62001AD7F}" presName="right_23_1" presStyleLbl="node1" presStyleIdx="0" presStyleCnt="5">
        <dgm:presLayoutVars>
          <dgm:bulletEnabled val="1"/>
        </dgm:presLayoutVars>
      </dgm:prSet>
      <dgm:spPr/>
      <dgm:t>
        <a:bodyPr/>
        <a:lstStyle/>
        <a:p>
          <a:endParaRPr lang="en-US"/>
        </a:p>
      </dgm:t>
    </dgm:pt>
    <dgm:pt modelId="{748A07FD-E959-4076-83BB-D51EAD5E23FB}" type="pres">
      <dgm:prSet presAssocID="{376BEB22-E5C5-4535-B539-20A62001AD7F}" presName="right_23_2" presStyleLbl="node1" presStyleIdx="1" presStyleCnt="5">
        <dgm:presLayoutVars>
          <dgm:bulletEnabled val="1"/>
        </dgm:presLayoutVars>
      </dgm:prSet>
      <dgm:spPr/>
      <dgm:t>
        <a:bodyPr/>
        <a:lstStyle/>
        <a:p>
          <a:endParaRPr lang="en-US"/>
        </a:p>
      </dgm:t>
    </dgm:pt>
    <dgm:pt modelId="{D1623408-C515-451C-B469-0DA4A2DD74FF}" type="pres">
      <dgm:prSet presAssocID="{376BEB22-E5C5-4535-B539-20A62001AD7F}" presName="right_23_3" presStyleLbl="node1" presStyleIdx="2" presStyleCnt="5">
        <dgm:presLayoutVars>
          <dgm:bulletEnabled val="1"/>
        </dgm:presLayoutVars>
      </dgm:prSet>
      <dgm:spPr/>
      <dgm:t>
        <a:bodyPr/>
        <a:lstStyle/>
        <a:p>
          <a:endParaRPr lang="en-US"/>
        </a:p>
      </dgm:t>
    </dgm:pt>
    <dgm:pt modelId="{45571B62-D040-4525-89B0-F19B46F04E5D}" type="pres">
      <dgm:prSet presAssocID="{376BEB22-E5C5-4535-B539-20A62001AD7F}" presName="left_23_1" presStyleLbl="node1" presStyleIdx="3" presStyleCnt="5">
        <dgm:presLayoutVars>
          <dgm:bulletEnabled val="1"/>
        </dgm:presLayoutVars>
      </dgm:prSet>
      <dgm:spPr/>
      <dgm:t>
        <a:bodyPr/>
        <a:lstStyle/>
        <a:p>
          <a:endParaRPr lang="en-US"/>
        </a:p>
      </dgm:t>
    </dgm:pt>
    <dgm:pt modelId="{528CF28B-7CF4-482A-BA3F-7CB95EED993D}" type="pres">
      <dgm:prSet presAssocID="{376BEB22-E5C5-4535-B539-20A62001AD7F}" presName="left_23_2" presStyleLbl="node1" presStyleIdx="4" presStyleCnt="5">
        <dgm:presLayoutVars>
          <dgm:bulletEnabled val="1"/>
        </dgm:presLayoutVars>
      </dgm:prSet>
      <dgm:spPr/>
      <dgm:t>
        <a:bodyPr/>
        <a:lstStyle/>
        <a:p>
          <a:endParaRPr lang="en-US"/>
        </a:p>
      </dgm:t>
    </dgm:pt>
  </dgm:ptLst>
  <dgm:cxnLst>
    <dgm:cxn modelId="{FA07A9CC-7A18-48D8-BD18-4A0C603E4AE9}" srcId="{4B26DD81-5993-4DD6-A59C-C8A0EC01E352}" destId="{98B846BC-BB9F-4715-A193-DF72C5D09F22}" srcOrd="2" destOrd="0" parTransId="{E3E52BDE-96FF-4712-93DC-2D27B4EAC28A}" sibTransId="{FDA483DA-4C9E-40E6-9BB1-7406C2618EF6}"/>
    <dgm:cxn modelId="{41B3F44E-BD64-4022-914C-3618A9C9F82B}" type="presOf" srcId="{63DEECA3-7221-431C-BEF1-ADCB0365B5FC}" destId="{24831430-39B6-4746-83FA-E027A04E110A}" srcOrd="0" destOrd="0" presId="urn:microsoft.com/office/officeart/2005/8/layout/balance1"/>
    <dgm:cxn modelId="{43C27781-08D4-4CB7-A820-EB01FB2CDAE7}" srcId="{CD8D70B7-1F5F-4702-8CA7-18CE6FFDB151}" destId="{6852EADD-7CF3-4EC0-84F4-071C89F5654B}" srcOrd="1" destOrd="0" parTransId="{528E60E2-489C-4DAA-93BE-A0CAEDDAE562}" sibTransId="{F862C78A-112F-4C64-B849-559E88B78B3A}"/>
    <dgm:cxn modelId="{853E2D5B-79C4-4AA2-852F-B259770A0ECC}" type="presOf" srcId="{4B26DD81-5993-4DD6-A59C-C8A0EC01E352}" destId="{51B08F18-3B1F-4C63-B3D2-184242F0D5E1}" srcOrd="0" destOrd="0" presId="urn:microsoft.com/office/officeart/2005/8/layout/balance1"/>
    <dgm:cxn modelId="{B88BC74C-8CC6-4841-ADD7-2D206EC27E10}" srcId="{4B26DD81-5993-4DD6-A59C-C8A0EC01E352}" destId="{4578AC4E-EF15-4CB2-9BCB-9271186867CE}" srcOrd="1" destOrd="0" parTransId="{24277EC7-D499-49B0-AA19-4F67B9AFE943}" sibTransId="{832AF90A-CC86-4A83-8C3C-0B18C5C4AF4C}"/>
    <dgm:cxn modelId="{0E5E34C2-72D2-447C-B4A0-428E0C0FF446}" srcId="{CD8D70B7-1F5F-4702-8CA7-18CE6FFDB151}" destId="{F05F18CE-FA2D-40AA-9EE0-848777107A8C}" srcOrd="0" destOrd="0" parTransId="{F00B272C-419C-4477-AFF0-98A3F75DB2BE}" sibTransId="{3D855063-826A-427F-8CF1-D2AEBBB1621D}"/>
    <dgm:cxn modelId="{4C8CEB93-961F-4E26-8BA5-6F1EFFBB42CD}" type="presOf" srcId="{376BEB22-E5C5-4535-B539-20A62001AD7F}" destId="{8B4C9CED-14A7-467C-801E-EB0D6E5C4618}" srcOrd="0" destOrd="0" presId="urn:microsoft.com/office/officeart/2005/8/layout/balance1"/>
    <dgm:cxn modelId="{519FF60A-8A57-4F23-9651-E36B6FEF7B24}" srcId="{376BEB22-E5C5-4535-B539-20A62001AD7F}" destId="{4B26DD81-5993-4DD6-A59C-C8A0EC01E352}" srcOrd="1" destOrd="0" parTransId="{106A98A1-6938-4578-8E5E-C01ACA983319}" sibTransId="{73678C16-721E-430D-8602-8B64A5BD33AD}"/>
    <dgm:cxn modelId="{241E4A29-3765-43F7-B5B0-B2BCD12DF0F1}" type="presOf" srcId="{F05F18CE-FA2D-40AA-9EE0-848777107A8C}" destId="{45571B62-D040-4525-89B0-F19B46F04E5D}" srcOrd="0" destOrd="0" presId="urn:microsoft.com/office/officeart/2005/8/layout/balance1"/>
    <dgm:cxn modelId="{D3E2DEB6-90C4-4069-8CBB-0AE15488BB4C}" srcId="{4B26DD81-5993-4DD6-A59C-C8A0EC01E352}" destId="{63DEECA3-7221-431C-BEF1-ADCB0365B5FC}" srcOrd="0" destOrd="0" parTransId="{E93BEA4B-58FE-4B57-9600-05C159A730FD}" sibTransId="{84BDE957-987B-4268-A8FB-F603BC0FC1AB}"/>
    <dgm:cxn modelId="{368B0EEF-5F6C-4386-A821-AE2569305834}" type="presOf" srcId="{CD8D70B7-1F5F-4702-8CA7-18CE6FFDB151}" destId="{9B2E3656-207B-45C4-BD02-068AF982104D}" srcOrd="0" destOrd="0" presId="urn:microsoft.com/office/officeart/2005/8/layout/balance1"/>
    <dgm:cxn modelId="{0EAFAB04-0146-4F3B-9E55-1F74B4B2E6C5}" srcId="{376BEB22-E5C5-4535-B539-20A62001AD7F}" destId="{CD8D70B7-1F5F-4702-8CA7-18CE6FFDB151}" srcOrd="0" destOrd="0" parTransId="{1A5B3CA1-4BB8-4A9C-A059-847CD51FE88F}" sibTransId="{7C442BC6-C331-4E34-AB8E-0BF373FF510F}"/>
    <dgm:cxn modelId="{804DB72C-76C7-440E-BB80-0045CE87171A}" type="presOf" srcId="{4578AC4E-EF15-4CB2-9BCB-9271186867CE}" destId="{748A07FD-E959-4076-83BB-D51EAD5E23FB}" srcOrd="0" destOrd="0" presId="urn:microsoft.com/office/officeart/2005/8/layout/balance1"/>
    <dgm:cxn modelId="{7B2CB8E0-F0DF-462C-AD5D-71CB6E5E4884}" type="presOf" srcId="{98B846BC-BB9F-4715-A193-DF72C5D09F22}" destId="{D1623408-C515-451C-B469-0DA4A2DD74FF}" srcOrd="0" destOrd="0" presId="urn:microsoft.com/office/officeart/2005/8/layout/balance1"/>
    <dgm:cxn modelId="{F2DB9CA7-F35B-442E-8BEB-4863A82ABEA0}" type="presOf" srcId="{6852EADD-7CF3-4EC0-84F4-071C89F5654B}" destId="{528CF28B-7CF4-482A-BA3F-7CB95EED993D}" srcOrd="0" destOrd="0" presId="urn:microsoft.com/office/officeart/2005/8/layout/balance1"/>
    <dgm:cxn modelId="{F683F407-7361-42E0-9881-E0D5028F9CD0}" type="presParOf" srcId="{8B4C9CED-14A7-467C-801E-EB0D6E5C4618}" destId="{E5A9206E-0E9C-4472-B643-E10C1814D8FD}" srcOrd="0" destOrd="0" presId="urn:microsoft.com/office/officeart/2005/8/layout/balance1"/>
    <dgm:cxn modelId="{E011DDB4-AC19-4929-A215-7F8E2245AECB}" type="presParOf" srcId="{8B4C9CED-14A7-467C-801E-EB0D6E5C4618}" destId="{D91326F2-BA88-4645-BA0B-7EE8C7ECA7B0}" srcOrd="1" destOrd="0" presId="urn:microsoft.com/office/officeart/2005/8/layout/balance1"/>
    <dgm:cxn modelId="{1A6E5D8C-BC36-4493-9329-FB141504C92F}" type="presParOf" srcId="{D91326F2-BA88-4645-BA0B-7EE8C7ECA7B0}" destId="{9B2E3656-207B-45C4-BD02-068AF982104D}" srcOrd="0" destOrd="0" presId="urn:microsoft.com/office/officeart/2005/8/layout/balance1"/>
    <dgm:cxn modelId="{ACD57989-A953-47E3-8CE1-28CCA7BCFFD9}" type="presParOf" srcId="{D91326F2-BA88-4645-BA0B-7EE8C7ECA7B0}" destId="{51B08F18-3B1F-4C63-B3D2-184242F0D5E1}" srcOrd="1" destOrd="0" presId="urn:microsoft.com/office/officeart/2005/8/layout/balance1"/>
    <dgm:cxn modelId="{2AFA769C-9E3D-4C7C-A146-61CD6E031654}" type="presParOf" srcId="{8B4C9CED-14A7-467C-801E-EB0D6E5C4618}" destId="{746AD22A-77B1-429C-9202-CF2411FAA8D4}" srcOrd="2" destOrd="0" presId="urn:microsoft.com/office/officeart/2005/8/layout/balance1"/>
    <dgm:cxn modelId="{1712C412-A3B8-4A94-A68E-22585D0576AE}" type="presParOf" srcId="{746AD22A-77B1-429C-9202-CF2411FAA8D4}" destId="{A66F61F9-F068-4F12-A9DA-E09A32352B3B}" srcOrd="0" destOrd="0" presId="urn:microsoft.com/office/officeart/2005/8/layout/balance1"/>
    <dgm:cxn modelId="{422D11D3-902A-459B-80BC-2F3CAA1A2C6A}" type="presParOf" srcId="{746AD22A-77B1-429C-9202-CF2411FAA8D4}" destId="{549AEBDB-0E94-45FC-94BB-E960894625AB}" srcOrd="1" destOrd="0" presId="urn:microsoft.com/office/officeart/2005/8/layout/balance1"/>
    <dgm:cxn modelId="{173C044C-F026-4D40-A03B-8755359B05BD}" type="presParOf" srcId="{746AD22A-77B1-429C-9202-CF2411FAA8D4}" destId="{D554E2B8-162E-49F6-ACBE-EEEBD4F28611}" srcOrd="2" destOrd="0" presId="urn:microsoft.com/office/officeart/2005/8/layout/balance1"/>
    <dgm:cxn modelId="{73148F2F-61C0-45D5-9A41-2DD0E0F77137}" type="presParOf" srcId="{746AD22A-77B1-429C-9202-CF2411FAA8D4}" destId="{24831430-39B6-4746-83FA-E027A04E110A}" srcOrd="3" destOrd="0" presId="urn:microsoft.com/office/officeart/2005/8/layout/balance1"/>
    <dgm:cxn modelId="{F6039405-AB36-40C8-AC67-040B0844DBAF}" type="presParOf" srcId="{746AD22A-77B1-429C-9202-CF2411FAA8D4}" destId="{748A07FD-E959-4076-83BB-D51EAD5E23FB}" srcOrd="4" destOrd="0" presId="urn:microsoft.com/office/officeart/2005/8/layout/balance1"/>
    <dgm:cxn modelId="{3FCDB264-4AF0-4045-A7D4-231BD0CB37BC}" type="presParOf" srcId="{746AD22A-77B1-429C-9202-CF2411FAA8D4}" destId="{D1623408-C515-451C-B469-0DA4A2DD74FF}" srcOrd="5" destOrd="0" presId="urn:microsoft.com/office/officeart/2005/8/layout/balance1"/>
    <dgm:cxn modelId="{27A2C7B2-DF15-4E32-A1DA-9099E2C2C6F8}" type="presParOf" srcId="{746AD22A-77B1-429C-9202-CF2411FAA8D4}" destId="{45571B62-D040-4525-89B0-F19B46F04E5D}" srcOrd="6" destOrd="0" presId="urn:microsoft.com/office/officeart/2005/8/layout/balance1"/>
    <dgm:cxn modelId="{5B34382D-5A47-4A06-AB14-0CABAC324C11}" type="presParOf" srcId="{746AD22A-77B1-429C-9202-CF2411FAA8D4}" destId="{528CF28B-7CF4-482A-BA3F-7CB95EED993D}" srcOrd="7"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F66E7E-BEB7-404F-8D6B-E3945801E47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1CFE5570-3C96-482F-9B39-CD568F1C9306}">
      <dgm:prSet phldrT="[Text]"/>
      <dgm:spPr>
        <a:solidFill>
          <a:schemeClr val="accent1">
            <a:lumMod val="60000"/>
            <a:lumOff val="40000"/>
          </a:schemeClr>
        </a:solidFill>
      </dgm:spPr>
      <dgm:t>
        <a:bodyPr/>
        <a:lstStyle/>
        <a:p>
          <a:r>
            <a:rPr lang="id-ID" dirty="0">
              <a:solidFill>
                <a:schemeClr val="tx1"/>
              </a:solidFill>
            </a:rPr>
            <a:t>RENCANA PENGEMBANGAN KOMPETENSI</a:t>
          </a:r>
          <a:endParaRPr lang="en-US" dirty="0">
            <a:solidFill>
              <a:schemeClr val="tx1"/>
            </a:solidFill>
          </a:endParaRPr>
        </a:p>
      </dgm:t>
    </dgm:pt>
    <dgm:pt modelId="{72E31C80-7B5B-41DB-94C2-608F6EC210F0}" type="parTrans" cxnId="{D248260A-63AB-4204-BAED-BBC00327FFCA}">
      <dgm:prSet/>
      <dgm:spPr/>
      <dgm:t>
        <a:bodyPr/>
        <a:lstStyle/>
        <a:p>
          <a:endParaRPr lang="en-US"/>
        </a:p>
      </dgm:t>
    </dgm:pt>
    <dgm:pt modelId="{529DBDC2-CF9C-448E-865D-DADA304FB6CB}" type="sibTrans" cxnId="{D248260A-63AB-4204-BAED-BBC00327FFCA}">
      <dgm:prSet/>
      <dgm:spPr/>
      <dgm:t>
        <a:bodyPr/>
        <a:lstStyle/>
        <a:p>
          <a:endParaRPr lang="en-US"/>
        </a:p>
      </dgm:t>
    </dgm:pt>
    <dgm:pt modelId="{3AD8A7BE-5D07-4C04-BA3C-C38D13020F56}">
      <dgm:prSet phldrT="[Text]" custT="1"/>
      <dgm:spPr>
        <a:solidFill>
          <a:schemeClr val="accent1">
            <a:lumMod val="40000"/>
            <a:lumOff val="60000"/>
          </a:schemeClr>
        </a:solidFill>
      </dgm:spPr>
      <dgm:t>
        <a:bodyPr/>
        <a:lstStyle/>
        <a:p>
          <a:pPr algn="ctr"/>
          <a:r>
            <a:rPr lang="en-US" sz="1300" dirty="0" err="1">
              <a:solidFill>
                <a:schemeClr val="tx1"/>
              </a:solidFill>
            </a:rPr>
            <a:t>jenis</a:t>
          </a:r>
          <a:r>
            <a:rPr lang="en-US" sz="1300" dirty="0">
              <a:solidFill>
                <a:schemeClr val="tx1"/>
              </a:solidFill>
            </a:rPr>
            <a:t> </a:t>
          </a:r>
          <a:r>
            <a:rPr lang="en-US" sz="1300" dirty="0" err="1">
              <a:solidFill>
                <a:schemeClr val="tx1"/>
              </a:solidFill>
            </a:rPr>
            <a:t>kompetensi</a:t>
          </a:r>
          <a:r>
            <a:rPr lang="en-US" sz="1300" dirty="0">
              <a:solidFill>
                <a:schemeClr val="tx1"/>
              </a:solidFill>
            </a:rPr>
            <a:t> yang </a:t>
          </a:r>
          <a:r>
            <a:rPr lang="en-US" sz="1300" dirty="0" err="1">
              <a:solidFill>
                <a:schemeClr val="tx1"/>
              </a:solidFill>
            </a:rPr>
            <a:t>perlu</a:t>
          </a:r>
          <a:r>
            <a:rPr lang="en-US" sz="1300" dirty="0">
              <a:solidFill>
                <a:schemeClr val="tx1"/>
              </a:solidFill>
            </a:rPr>
            <a:t> </a:t>
          </a:r>
          <a:r>
            <a:rPr lang="en-US" sz="1300" dirty="0" err="1">
              <a:solidFill>
                <a:schemeClr val="tx1"/>
              </a:solidFill>
            </a:rPr>
            <a:t>dikembangkan</a:t>
          </a:r>
          <a:endParaRPr lang="en-US" sz="1300" dirty="0">
            <a:solidFill>
              <a:schemeClr val="tx1"/>
            </a:solidFill>
          </a:endParaRPr>
        </a:p>
      </dgm:t>
    </dgm:pt>
    <dgm:pt modelId="{E8765FCD-FD27-4CB5-A665-3C2025D4F140}" type="parTrans" cxnId="{DF186D89-EDC7-48BB-A0F9-70A0F770381E}">
      <dgm:prSet/>
      <dgm:spPr/>
      <dgm:t>
        <a:bodyPr/>
        <a:lstStyle/>
        <a:p>
          <a:endParaRPr lang="en-US"/>
        </a:p>
      </dgm:t>
    </dgm:pt>
    <dgm:pt modelId="{A493E2EC-3506-48A4-B4A2-41787F03E33B}" type="sibTrans" cxnId="{DF186D89-EDC7-48BB-A0F9-70A0F770381E}">
      <dgm:prSet/>
      <dgm:spPr/>
      <dgm:t>
        <a:bodyPr/>
        <a:lstStyle/>
        <a:p>
          <a:endParaRPr lang="en-US"/>
        </a:p>
      </dgm:t>
    </dgm:pt>
    <dgm:pt modelId="{45D90CC1-8BA6-4EB9-9004-D1873A37A290}">
      <dgm:prSet phldrT="[Text]" custT="1"/>
      <dgm:spPr>
        <a:solidFill>
          <a:schemeClr val="accent1">
            <a:lumMod val="40000"/>
            <a:lumOff val="60000"/>
          </a:schemeClr>
        </a:solidFill>
      </dgm:spPr>
      <dgm:t>
        <a:bodyPr/>
        <a:lstStyle/>
        <a:p>
          <a:r>
            <a:rPr lang="en-US" sz="1300" dirty="0">
              <a:solidFill>
                <a:schemeClr val="tx1"/>
              </a:solidFill>
            </a:rPr>
            <a:t>target PNS yang </a:t>
          </a:r>
          <a:r>
            <a:rPr lang="en-US" sz="1300" dirty="0" err="1">
              <a:solidFill>
                <a:schemeClr val="tx1"/>
              </a:solidFill>
            </a:rPr>
            <a:t>akan</a:t>
          </a:r>
          <a:r>
            <a:rPr lang="en-US" sz="1300" dirty="0">
              <a:solidFill>
                <a:schemeClr val="tx1"/>
              </a:solidFill>
            </a:rPr>
            <a:t> </a:t>
          </a:r>
          <a:r>
            <a:rPr lang="en-US" sz="1300" dirty="0" err="1">
              <a:solidFill>
                <a:schemeClr val="tx1"/>
              </a:solidFill>
            </a:rPr>
            <a:t>dikembangkan</a:t>
          </a:r>
          <a:r>
            <a:rPr lang="en-US" sz="1300" dirty="0">
              <a:solidFill>
                <a:schemeClr val="tx1"/>
              </a:solidFill>
            </a:rPr>
            <a:t> </a:t>
          </a:r>
          <a:r>
            <a:rPr lang="en-US" sz="1300" dirty="0" err="1">
              <a:solidFill>
                <a:schemeClr val="tx1"/>
              </a:solidFill>
            </a:rPr>
            <a:t>kompetensinya</a:t>
          </a:r>
          <a:endParaRPr lang="en-US" sz="1300" dirty="0">
            <a:solidFill>
              <a:schemeClr val="tx1"/>
            </a:solidFill>
          </a:endParaRPr>
        </a:p>
      </dgm:t>
    </dgm:pt>
    <dgm:pt modelId="{F936BFCA-845A-4D10-9570-3FFBB59E5BB6}" type="parTrans" cxnId="{30887E51-968E-435E-84AB-6932A128F78A}">
      <dgm:prSet/>
      <dgm:spPr/>
      <dgm:t>
        <a:bodyPr/>
        <a:lstStyle/>
        <a:p>
          <a:endParaRPr lang="en-US"/>
        </a:p>
      </dgm:t>
    </dgm:pt>
    <dgm:pt modelId="{F19E870F-48F6-4D4F-9EF8-1118CB8A0128}" type="sibTrans" cxnId="{30887E51-968E-435E-84AB-6932A128F78A}">
      <dgm:prSet/>
      <dgm:spPr/>
      <dgm:t>
        <a:bodyPr/>
        <a:lstStyle/>
        <a:p>
          <a:endParaRPr lang="en-US"/>
        </a:p>
      </dgm:t>
    </dgm:pt>
    <dgm:pt modelId="{09B7E5ED-97EE-4F3E-9170-99C2ADF1E1B9}">
      <dgm:prSet phldrT="[Text]" custT="1"/>
      <dgm:spPr>
        <a:solidFill>
          <a:schemeClr val="accent1">
            <a:lumMod val="40000"/>
            <a:lumOff val="60000"/>
          </a:schemeClr>
        </a:solidFill>
      </dgm:spPr>
      <dgm:t>
        <a:bodyPr/>
        <a:lstStyle/>
        <a:p>
          <a:r>
            <a:rPr lang="nn-NO" sz="1300" dirty="0">
              <a:solidFill>
                <a:schemeClr val="tx1"/>
              </a:solidFill>
            </a:rPr>
            <a:t>jenis dan jalur pengembangan kompetensi</a:t>
          </a:r>
          <a:endParaRPr lang="en-US" sz="1300" dirty="0">
            <a:solidFill>
              <a:schemeClr val="tx1"/>
            </a:solidFill>
          </a:endParaRPr>
        </a:p>
      </dgm:t>
    </dgm:pt>
    <dgm:pt modelId="{82681AC7-ECFE-4C9F-97BA-84697DD89953}" type="parTrans" cxnId="{9F511945-560C-4800-B48E-089F134FE644}">
      <dgm:prSet/>
      <dgm:spPr/>
      <dgm:t>
        <a:bodyPr/>
        <a:lstStyle/>
        <a:p>
          <a:endParaRPr lang="en-US"/>
        </a:p>
      </dgm:t>
    </dgm:pt>
    <dgm:pt modelId="{DF374A02-BC48-4D73-B3E0-7D81A1269FF6}" type="sibTrans" cxnId="{9F511945-560C-4800-B48E-089F134FE644}">
      <dgm:prSet/>
      <dgm:spPr/>
      <dgm:t>
        <a:bodyPr/>
        <a:lstStyle/>
        <a:p>
          <a:endParaRPr lang="en-US"/>
        </a:p>
      </dgm:t>
    </dgm:pt>
    <dgm:pt modelId="{37E319FD-7043-4008-B063-6C1A2E051ABD}">
      <dgm:prSet custT="1"/>
      <dgm:spPr>
        <a:solidFill>
          <a:schemeClr val="accent1">
            <a:lumMod val="40000"/>
            <a:lumOff val="60000"/>
          </a:schemeClr>
        </a:solidFill>
      </dgm:spPr>
      <dgm:t>
        <a:bodyPr/>
        <a:lstStyle/>
        <a:p>
          <a:r>
            <a:rPr lang="en-US" sz="1300" dirty="0">
              <a:solidFill>
                <a:schemeClr val="tx1"/>
              </a:solidFill>
            </a:rPr>
            <a:t>penyelenggara pengembangan kompetensi</a:t>
          </a:r>
        </a:p>
      </dgm:t>
    </dgm:pt>
    <dgm:pt modelId="{0DA3BE2C-0BC3-480F-B761-4E68D31F00C8}" type="parTrans" cxnId="{E5A9DFF9-8DB7-4A3A-BE79-02A62670252D}">
      <dgm:prSet/>
      <dgm:spPr/>
      <dgm:t>
        <a:bodyPr/>
        <a:lstStyle/>
        <a:p>
          <a:endParaRPr lang="en-US"/>
        </a:p>
      </dgm:t>
    </dgm:pt>
    <dgm:pt modelId="{551DAE96-572E-4EF6-B020-7DC2E08DCBB5}" type="sibTrans" cxnId="{E5A9DFF9-8DB7-4A3A-BE79-02A62670252D}">
      <dgm:prSet/>
      <dgm:spPr/>
      <dgm:t>
        <a:bodyPr/>
        <a:lstStyle/>
        <a:p>
          <a:endParaRPr lang="en-US"/>
        </a:p>
      </dgm:t>
    </dgm:pt>
    <dgm:pt modelId="{22F73516-FCAB-4A56-B6C2-7D18D75FBA5A}">
      <dgm:prSet custT="1"/>
      <dgm:spPr>
        <a:solidFill>
          <a:schemeClr val="accent1">
            <a:lumMod val="40000"/>
            <a:lumOff val="60000"/>
          </a:schemeClr>
        </a:solidFill>
      </dgm:spPr>
      <dgm:t>
        <a:bodyPr/>
        <a:lstStyle/>
        <a:p>
          <a:r>
            <a:rPr lang="en-US" sz="1300" dirty="0" err="1">
              <a:solidFill>
                <a:schemeClr val="tx1"/>
              </a:solidFill>
            </a:rPr>
            <a:t>jadwal</a:t>
          </a:r>
          <a:r>
            <a:rPr lang="en-US" sz="1300" dirty="0">
              <a:solidFill>
                <a:schemeClr val="tx1"/>
              </a:solidFill>
            </a:rPr>
            <a:t> </a:t>
          </a:r>
          <a:r>
            <a:rPr lang="en-US" sz="1300" dirty="0" err="1">
              <a:solidFill>
                <a:schemeClr val="tx1"/>
              </a:solidFill>
            </a:rPr>
            <a:t>atau</a:t>
          </a:r>
          <a:r>
            <a:rPr lang="en-US" sz="1300" dirty="0">
              <a:solidFill>
                <a:schemeClr val="tx1"/>
              </a:solidFill>
            </a:rPr>
            <a:t> </a:t>
          </a:r>
          <a:r>
            <a:rPr lang="en-US" sz="1300" dirty="0" err="1">
              <a:solidFill>
                <a:schemeClr val="tx1"/>
              </a:solidFill>
            </a:rPr>
            <a:t>waktu</a:t>
          </a:r>
          <a:r>
            <a:rPr lang="en-US" sz="1300" dirty="0">
              <a:solidFill>
                <a:schemeClr val="tx1"/>
              </a:solidFill>
            </a:rPr>
            <a:t> </a:t>
          </a:r>
          <a:r>
            <a:rPr lang="en-US" sz="1300" dirty="0" err="1">
              <a:solidFill>
                <a:schemeClr val="tx1"/>
              </a:solidFill>
            </a:rPr>
            <a:t>pelaksanaan</a:t>
          </a:r>
          <a:endParaRPr lang="en-US" sz="1300" dirty="0">
            <a:solidFill>
              <a:schemeClr val="tx1"/>
            </a:solidFill>
          </a:endParaRPr>
        </a:p>
      </dgm:t>
    </dgm:pt>
    <dgm:pt modelId="{5CC8C758-FEF1-4EC6-B79B-A3954B65DFC0}" type="parTrans" cxnId="{365D4A7E-693D-4F0B-B92A-E5E9E1E68B80}">
      <dgm:prSet/>
      <dgm:spPr/>
      <dgm:t>
        <a:bodyPr/>
        <a:lstStyle/>
        <a:p>
          <a:endParaRPr lang="en-US"/>
        </a:p>
      </dgm:t>
    </dgm:pt>
    <dgm:pt modelId="{3586C5CC-4FD4-4FC9-A9D1-8326BF63ABC0}" type="sibTrans" cxnId="{365D4A7E-693D-4F0B-B92A-E5E9E1E68B80}">
      <dgm:prSet/>
      <dgm:spPr/>
      <dgm:t>
        <a:bodyPr/>
        <a:lstStyle/>
        <a:p>
          <a:endParaRPr lang="en-US"/>
        </a:p>
      </dgm:t>
    </dgm:pt>
    <dgm:pt modelId="{08E8F9FF-26CE-4C9A-8C9A-3B0E38233A85}">
      <dgm:prSet custT="1"/>
      <dgm:spPr>
        <a:solidFill>
          <a:schemeClr val="accent1">
            <a:lumMod val="40000"/>
            <a:lumOff val="60000"/>
          </a:schemeClr>
        </a:solidFill>
      </dgm:spPr>
      <dgm:t>
        <a:bodyPr/>
        <a:lstStyle/>
        <a:p>
          <a:r>
            <a:rPr lang="en-US" sz="1300" dirty="0">
              <a:solidFill>
                <a:schemeClr val="tx1"/>
              </a:solidFill>
            </a:rPr>
            <a:t>kesesuaian pengembangan </a:t>
          </a:r>
          <a:r>
            <a:rPr lang="en-US" sz="1300" dirty="0" err="1">
              <a:solidFill>
                <a:schemeClr val="tx1"/>
              </a:solidFill>
            </a:rPr>
            <a:t>kompetensi</a:t>
          </a:r>
          <a:r>
            <a:rPr lang="en-US" sz="1300" dirty="0">
              <a:solidFill>
                <a:schemeClr val="tx1"/>
              </a:solidFill>
            </a:rPr>
            <a:t> </a:t>
          </a:r>
          <a:r>
            <a:rPr lang="en-US" sz="1300" dirty="0" err="1">
              <a:solidFill>
                <a:schemeClr val="tx1"/>
              </a:solidFill>
            </a:rPr>
            <a:t>dengan</a:t>
          </a:r>
          <a:r>
            <a:rPr lang="id-ID" sz="1300" dirty="0">
              <a:solidFill>
                <a:schemeClr val="tx1"/>
              </a:solidFill>
            </a:rPr>
            <a:t> </a:t>
          </a:r>
          <a:r>
            <a:rPr lang="en-US" sz="1300" dirty="0" err="1">
              <a:solidFill>
                <a:schemeClr val="tx1"/>
              </a:solidFill>
            </a:rPr>
            <a:t>standar</a:t>
          </a:r>
          <a:r>
            <a:rPr lang="en-US" sz="1300" dirty="0">
              <a:solidFill>
                <a:schemeClr val="tx1"/>
              </a:solidFill>
            </a:rPr>
            <a:t> </a:t>
          </a:r>
          <a:r>
            <a:rPr lang="en-US" sz="1300" dirty="0" err="1">
              <a:solidFill>
                <a:schemeClr val="tx1"/>
              </a:solidFill>
            </a:rPr>
            <a:t>kurikulum</a:t>
          </a:r>
          <a:r>
            <a:rPr lang="en-US" sz="1300" dirty="0">
              <a:solidFill>
                <a:schemeClr val="tx1"/>
              </a:solidFill>
            </a:rPr>
            <a:t> </a:t>
          </a:r>
          <a:r>
            <a:rPr lang="en-US" sz="1300" dirty="0" err="1">
              <a:solidFill>
                <a:schemeClr val="tx1"/>
              </a:solidFill>
            </a:rPr>
            <a:t>dari</a:t>
          </a:r>
          <a:r>
            <a:rPr lang="en-US" sz="1300" dirty="0">
              <a:solidFill>
                <a:schemeClr val="tx1"/>
              </a:solidFill>
            </a:rPr>
            <a:t> </a:t>
          </a:r>
          <a:r>
            <a:rPr lang="en-US" sz="1300" dirty="0" err="1">
              <a:solidFill>
                <a:schemeClr val="tx1"/>
              </a:solidFill>
            </a:rPr>
            <a:t>instansi</a:t>
          </a:r>
          <a:r>
            <a:rPr lang="en-US" sz="1300" dirty="0">
              <a:solidFill>
                <a:schemeClr val="tx1"/>
              </a:solidFill>
            </a:rPr>
            <a:t> </a:t>
          </a:r>
          <a:r>
            <a:rPr lang="en-US" sz="1300" dirty="0" err="1">
              <a:solidFill>
                <a:schemeClr val="tx1"/>
              </a:solidFill>
            </a:rPr>
            <a:t>pembina</a:t>
          </a:r>
          <a:r>
            <a:rPr lang="id-ID" sz="1300" dirty="0">
              <a:solidFill>
                <a:schemeClr val="tx1"/>
              </a:solidFill>
            </a:rPr>
            <a:t> </a:t>
          </a:r>
          <a:r>
            <a:rPr lang="en-US" sz="1300" dirty="0" err="1">
              <a:solidFill>
                <a:schemeClr val="tx1"/>
              </a:solidFill>
            </a:rPr>
            <a:t>kompetensi</a:t>
          </a:r>
          <a:endParaRPr lang="en-US" sz="1300" dirty="0">
            <a:solidFill>
              <a:schemeClr val="tx1"/>
            </a:solidFill>
          </a:endParaRPr>
        </a:p>
      </dgm:t>
    </dgm:pt>
    <dgm:pt modelId="{3A55CCF4-B871-49F7-9331-C84018738620}" type="parTrans" cxnId="{DA9E4925-0667-4086-B39B-14E6EC5E9FD1}">
      <dgm:prSet/>
      <dgm:spPr/>
      <dgm:t>
        <a:bodyPr/>
        <a:lstStyle/>
        <a:p>
          <a:endParaRPr lang="en-US"/>
        </a:p>
      </dgm:t>
    </dgm:pt>
    <dgm:pt modelId="{687F266E-FE33-44C8-B31E-591F0B6DB472}" type="sibTrans" cxnId="{DA9E4925-0667-4086-B39B-14E6EC5E9FD1}">
      <dgm:prSet/>
      <dgm:spPr/>
      <dgm:t>
        <a:bodyPr/>
        <a:lstStyle/>
        <a:p>
          <a:endParaRPr lang="en-US"/>
        </a:p>
      </dgm:t>
    </dgm:pt>
    <dgm:pt modelId="{B653CEE2-E792-4007-AD0F-DDFA165D833D}">
      <dgm:prSet custT="1"/>
      <dgm:spPr>
        <a:solidFill>
          <a:schemeClr val="accent1">
            <a:lumMod val="40000"/>
            <a:lumOff val="60000"/>
          </a:schemeClr>
        </a:solidFill>
      </dgm:spPr>
      <dgm:t>
        <a:bodyPr/>
        <a:lstStyle/>
        <a:p>
          <a:r>
            <a:rPr lang="en-US" sz="1300" dirty="0" err="1">
              <a:solidFill>
                <a:schemeClr val="tx1"/>
              </a:solidFill>
            </a:rPr>
            <a:t>anggaran</a:t>
          </a:r>
          <a:r>
            <a:rPr lang="en-US" sz="1300" dirty="0">
              <a:solidFill>
                <a:schemeClr val="tx1"/>
              </a:solidFill>
            </a:rPr>
            <a:t> yang </a:t>
          </a:r>
          <a:r>
            <a:rPr lang="en-US" sz="1300" dirty="0" err="1">
              <a:solidFill>
                <a:schemeClr val="tx1"/>
              </a:solidFill>
            </a:rPr>
            <a:t>dibutuhkan</a:t>
          </a:r>
          <a:endParaRPr lang="en-US" sz="1300" dirty="0">
            <a:solidFill>
              <a:schemeClr val="tx1"/>
            </a:solidFill>
          </a:endParaRPr>
        </a:p>
      </dgm:t>
    </dgm:pt>
    <dgm:pt modelId="{6E7C9267-EBB1-4907-8F6C-F1C958F6FED2}" type="parTrans" cxnId="{DD2FB992-759E-4CAC-ACEA-3D46D16CFCC1}">
      <dgm:prSet/>
      <dgm:spPr/>
      <dgm:t>
        <a:bodyPr/>
        <a:lstStyle/>
        <a:p>
          <a:endParaRPr lang="en-US"/>
        </a:p>
      </dgm:t>
    </dgm:pt>
    <dgm:pt modelId="{43F293F6-AA94-4E41-B5B5-53FD7D9E17DC}" type="sibTrans" cxnId="{DD2FB992-759E-4CAC-ACEA-3D46D16CFCC1}">
      <dgm:prSet/>
      <dgm:spPr/>
      <dgm:t>
        <a:bodyPr/>
        <a:lstStyle/>
        <a:p>
          <a:endParaRPr lang="en-US"/>
        </a:p>
      </dgm:t>
    </dgm:pt>
    <dgm:pt modelId="{547BB763-7050-4216-B7D5-D2E3CE18B484}" type="pres">
      <dgm:prSet presAssocID="{18F66E7E-BEB7-404F-8D6B-E3945801E47E}" presName="Name0" presStyleCnt="0">
        <dgm:presLayoutVars>
          <dgm:chPref val="1"/>
          <dgm:dir/>
          <dgm:animOne val="branch"/>
          <dgm:animLvl val="lvl"/>
          <dgm:resizeHandles val="exact"/>
        </dgm:presLayoutVars>
      </dgm:prSet>
      <dgm:spPr/>
      <dgm:t>
        <a:bodyPr/>
        <a:lstStyle/>
        <a:p>
          <a:endParaRPr lang="en-US"/>
        </a:p>
      </dgm:t>
    </dgm:pt>
    <dgm:pt modelId="{30E904A2-5347-4C4E-AB72-D230640FAD51}" type="pres">
      <dgm:prSet presAssocID="{1CFE5570-3C96-482F-9B39-CD568F1C9306}" presName="root1" presStyleCnt="0"/>
      <dgm:spPr/>
    </dgm:pt>
    <dgm:pt modelId="{B126FB47-6A75-4C02-9629-83721DA7CFBD}" type="pres">
      <dgm:prSet presAssocID="{1CFE5570-3C96-482F-9B39-CD568F1C9306}" presName="LevelOneTextNode" presStyleLbl="node0" presStyleIdx="0" presStyleCnt="1" custScaleY="161401" custLinFactX="-100000" custLinFactNeighborX="-109689" custLinFactNeighborY="-734">
        <dgm:presLayoutVars>
          <dgm:chPref val="3"/>
        </dgm:presLayoutVars>
      </dgm:prSet>
      <dgm:spPr/>
      <dgm:t>
        <a:bodyPr/>
        <a:lstStyle/>
        <a:p>
          <a:endParaRPr lang="en-US"/>
        </a:p>
      </dgm:t>
    </dgm:pt>
    <dgm:pt modelId="{4EEEE856-4073-41E8-B4ED-E4C3F2419B23}" type="pres">
      <dgm:prSet presAssocID="{1CFE5570-3C96-482F-9B39-CD568F1C9306}" presName="level2hierChild" presStyleCnt="0"/>
      <dgm:spPr/>
    </dgm:pt>
    <dgm:pt modelId="{B9AD3491-1FC5-4AD1-93F9-7F06F5AF8D61}" type="pres">
      <dgm:prSet presAssocID="{E8765FCD-FD27-4CB5-A665-3C2025D4F140}" presName="conn2-1" presStyleLbl="parChTrans1D2" presStyleIdx="0" presStyleCnt="7"/>
      <dgm:spPr/>
      <dgm:t>
        <a:bodyPr/>
        <a:lstStyle/>
        <a:p>
          <a:endParaRPr lang="en-US"/>
        </a:p>
      </dgm:t>
    </dgm:pt>
    <dgm:pt modelId="{7A62234F-A8D5-4B01-86DF-B855A7EEE302}" type="pres">
      <dgm:prSet presAssocID="{E8765FCD-FD27-4CB5-A665-3C2025D4F140}" presName="connTx" presStyleLbl="parChTrans1D2" presStyleIdx="0" presStyleCnt="7"/>
      <dgm:spPr/>
      <dgm:t>
        <a:bodyPr/>
        <a:lstStyle/>
        <a:p>
          <a:endParaRPr lang="en-US"/>
        </a:p>
      </dgm:t>
    </dgm:pt>
    <dgm:pt modelId="{82AD9A15-CDB1-4CF3-8AB3-2F0BAE87C1C2}" type="pres">
      <dgm:prSet presAssocID="{3AD8A7BE-5D07-4C04-BA3C-C38D13020F56}" presName="root2" presStyleCnt="0"/>
      <dgm:spPr/>
    </dgm:pt>
    <dgm:pt modelId="{401F129C-0BFF-454A-B226-E12F39C6BA49}" type="pres">
      <dgm:prSet presAssocID="{3AD8A7BE-5D07-4C04-BA3C-C38D13020F56}" presName="LevelTwoTextNode" presStyleLbl="node2" presStyleIdx="0" presStyleCnt="7" custScaleX="238826" custLinFactNeighborX="-12265" custLinFactNeighborY="-37">
        <dgm:presLayoutVars>
          <dgm:chPref val="3"/>
        </dgm:presLayoutVars>
      </dgm:prSet>
      <dgm:spPr/>
      <dgm:t>
        <a:bodyPr/>
        <a:lstStyle/>
        <a:p>
          <a:endParaRPr lang="en-US"/>
        </a:p>
      </dgm:t>
    </dgm:pt>
    <dgm:pt modelId="{AB11E947-4B8D-4D00-9671-2A147F8D2A67}" type="pres">
      <dgm:prSet presAssocID="{3AD8A7BE-5D07-4C04-BA3C-C38D13020F56}" presName="level3hierChild" presStyleCnt="0"/>
      <dgm:spPr/>
    </dgm:pt>
    <dgm:pt modelId="{2EF5737B-B969-4F71-9713-50946CFB5A36}" type="pres">
      <dgm:prSet presAssocID="{F936BFCA-845A-4D10-9570-3FFBB59E5BB6}" presName="conn2-1" presStyleLbl="parChTrans1D2" presStyleIdx="1" presStyleCnt="7"/>
      <dgm:spPr/>
      <dgm:t>
        <a:bodyPr/>
        <a:lstStyle/>
        <a:p>
          <a:endParaRPr lang="en-US"/>
        </a:p>
      </dgm:t>
    </dgm:pt>
    <dgm:pt modelId="{55158540-898A-48F0-AD41-166356D96BBB}" type="pres">
      <dgm:prSet presAssocID="{F936BFCA-845A-4D10-9570-3FFBB59E5BB6}" presName="connTx" presStyleLbl="parChTrans1D2" presStyleIdx="1" presStyleCnt="7"/>
      <dgm:spPr/>
      <dgm:t>
        <a:bodyPr/>
        <a:lstStyle/>
        <a:p>
          <a:endParaRPr lang="en-US"/>
        </a:p>
      </dgm:t>
    </dgm:pt>
    <dgm:pt modelId="{429BCE95-81F1-41FA-8FF8-195A59D6EA9B}" type="pres">
      <dgm:prSet presAssocID="{45D90CC1-8BA6-4EB9-9004-D1873A37A290}" presName="root2" presStyleCnt="0"/>
      <dgm:spPr/>
    </dgm:pt>
    <dgm:pt modelId="{B1AEECAC-EC81-415D-B37E-FF08676701FB}" type="pres">
      <dgm:prSet presAssocID="{45D90CC1-8BA6-4EB9-9004-D1873A37A290}" presName="LevelTwoTextNode" presStyleLbl="node2" presStyleIdx="1" presStyleCnt="7" custScaleX="240897" custLinFactNeighborX="-12265" custLinFactNeighborY="-5798">
        <dgm:presLayoutVars>
          <dgm:chPref val="3"/>
        </dgm:presLayoutVars>
      </dgm:prSet>
      <dgm:spPr/>
      <dgm:t>
        <a:bodyPr/>
        <a:lstStyle/>
        <a:p>
          <a:endParaRPr lang="en-US"/>
        </a:p>
      </dgm:t>
    </dgm:pt>
    <dgm:pt modelId="{355DF253-E523-4A1A-9F55-EFD4ADF27E81}" type="pres">
      <dgm:prSet presAssocID="{45D90CC1-8BA6-4EB9-9004-D1873A37A290}" presName="level3hierChild" presStyleCnt="0"/>
      <dgm:spPr/>
    </dgm:pt>
    <dgm:pt modelId="{715916B5-1463-4D9B-B4A6-99E088F7A7D9}" type="pres">
      <dgm:prSet presAssocID="{82681AC7-ECFE-4C9F-97BA-84697DD89953}" presName="conn2-1" presStyleLbl="parChTrans1D2" presStyleIdx="2" presStyleCnt="7"/>
      <dgm:spPr/>
      <dgm:t>
        <a:bodyPr/>
        <a:lstStyle/>
        <a:p>
          <a:endParaRPr lang="en-US"/>
        </a:p>
      </dgm:t>
    </dgm:pt>
    <dgm:pt modelId="{9FBBDA18-CB0B-4C25-B3F9-271D39C7419B}" type="pres">
      <dgm:prSet presAssocID="{82681AC7-ECFE-4C9F-97BA-84697DD89953}" presName="connTx" presStyleLbl="parChTrans1D2" presStyleIdx="2" presStyleCnt="7"/>
      <dgm:spPr/>
      <dgm:t>
        <a:bodyPr/>
        <a:lstStyle/>
        <a:p>
          <a:endParaRPr lang="en-US"/>
        </a:p>
      </dgm:t>
    </dgm:pt>
    <dgm:pt modelId="{FE62E4DE-AFC9-4582-956D-CA50601B40B4}" type="pres">
      <dgm:prSet presAssocID="{09B7E5ED-97EE-4F3E-9170-99C2ADF1E1B9}" presName="root2" presStyleCnt="0"/>
      <dgm:spPr/>
    </dgm:pt>
    <dgm:pt modelId="{C954E95F-5F05-4FB9-BD62-A9B9DC6D1F01}" type="pres">
      <dgm:prSet presAssocID="{09B7E5ED-97EE-4F3E-9170-99C2ADF1E1B9}" presName="LevelTwoTextNode" presStyleLbl="node2" presStyleIdx="2" presStyleCnt="7" custScaleX="242754" custLinFactNeighborX="-12265" custLinFactNeighborY="5127">
        <dgm:presLayoutVars>
          <dgm:chPref val="3"/>
        </dgm:presLayoutVars>
      </dgm:prSet>
      <dgm:spPr/>
      <dgm:t>
        <a:bodyPr/>
        <a:lstStyle/>
        <a:p>
          <a:endParaRPr lang="en-US"/>
        </a:p>
      </dgm:t>
    </dgm:pt>
    <dgm:pt modelId="{58B6895B-8666-464C-B87C-4F090B043C3D}" type="pres">
      <dgm:prSet presAssocID="{09B7E5ED-97EE-4F3E-9170-99C2ADF1E1B9}" presName="level3hierChild" presStyleCnt="0"/>
      <dgm:spPr/>
    </dgm:pt>
    <dgm:pt modelId="{BD1BE829-9560-4167-9C62-361920745594}" type="pres">
      <dgm:prSet presAssocID="{0DA3BE2C-0BC3-480F-B761-4E68D31F00C8}" presName="conn2-1" presStyleLbl="parChTrans1D2" presStyleIdx="3" presStyleCnt="7"/>
      <dgm:spPr/>
      <dgm:t>
        <a:bodyPr/>
        <a:lstStyle/>
        <a:p>
          <a:endParaRPr lang="en-US"/>
        </a:p>
      </dgm:t>
    </dgm:pt>
    <dgm:pt modelId="{5475D858-7590-4698-9DEE-ADCE0C30A07A}" type="pres">
      <dgm:prSet presAssocID="{0DA3BE2C-0BC3-480F-B761-4E68D31F00C8}" presName="connTx" presStyleLbl="parChTrans1D2" presStyleIdx="3" presStyleCnt="7"/>
      <dgm:spPr/>
      <dgm:t>
        <a:bodyPr/>
        <a:lstStyle/>
        <a:p>
          <a:endParaRPr lang="en-US"/>
        </a:p>
      </dgm:t>
    </dgm:pt>
    <dgm:pt modelId="{5A006DED-8B2A-4641-ABBE-743247ABA81F}" type="pres">
      <dgm:prSet presAssocID="{37E319FD-7043-4008-B063-6C1A2E051ABD}" presName="root2" presStyleCnt="0"/>
      <dgm:spPr/>
    </dgm:pt>
    <dgm:pt modelId="{D1E8AF4D-9AFD-4089-A2E6-FE75D017BBCE}" type="pres">
      <dgm:prSet presAssocID="{37E319FD-7043-4008-B063-6C1A2E051ABD}" presName="LevelTwoTextNode" presStyleLbl="node2" presStyleIdx="3" presStyleCnt="7" custScaleX="242347" custLinFactNeighborX="-12854" custLinFactNeighborY="17168">
        <dgm:presLayoutVars>
          <dgm:chPref val="3"/>
        </dgm:presLayoutVars>
      </dgm:prSet>
      <dgm:spPr/>
      <dgm:t>
        <a:bodyPr/>
        <a:lstStyle/>
        <a:p>
          <a:endParaRPr lang="en-US"/>
        </a:p>
      </dgm:t>
    </dgm:pt>
    <dgm:pt modelId="{39F40FF0-775E-4654-B3B8-8C3D352A8F80}" type="pres">
      <dgm:prSet presAssocID="{37E319FD-7043-4008-B063-6C1A2E051ABD}" presName="level3hierChild" presStyleCnt="0"/>
      <dgm:spPr/>
    </dgm:pt>
    <dgm:pt modelId="{D68D74C6-B713-449F-93B7-E927BB64C314}" type="pres">
      <dgm:prSet presAssocID="{5CC8C758-FEF1-4EC6-B79B-A3954B65DFC0}" presName="conn2-1" presStyleLbl="parChTrans1D2" presStyleIdx="4" presStyleCnt="7"/>
      <dgm:spPr/>
      <dgm:t>
        <a:bodyPr/>
        <a:lstStyle/>
        <a:p>
          <a:endParaRPr lang="en-US"/>
        </a:p>
      </dgm:t>
    </dgm:pt>
    <dgm:pt modelId="{E41D3ECA-4761-4406-870A-A84D25F3273A}" type="pres">
      <dgm:prSet presAssocID="{5CC8C758-FEF1-4EC6-B79B-A3954B65DFC0}" presName="connTx" presStyleLbl="parChTrans1D2" presStyleIdx="4" presStyleCnt="7"/>
      <dgm:spPr/>
      <dgm:t>
        <a:bodyPr/>
        <a:lstStyle/>
        <a:p>
          <a:endParaRPr lang="en-US"/>
        </a:p>
      </dgm:t>
    </dgm:pt>
    <dgm:pt modelId="{6B67B9DA-310A-4B1D-B40B-2A2B0C994BA0}" type="pres">
      <dgm:prSet presAssocID="{22F73516-FCAB-4A56-B6C2-7D18D75FBA5A}" presName="root2" presStyleCnt="0"/>
      <dgm:spPr/>
    </dgm:pt>
    <dgm:pt modelId="{B6DCA148-61C8-4092-AB59-83ECB8EBDC62}" type="pres">
      <dgm:prSet presAssocID="{22F73516-FCAB-4A56-B6C2-7D18D75FBA5A}" presName="LevelTwoTextNode" presStyleLbl="node2" presStyleIdx="4" presStyleCnt="7" custScaleX="243270" custLinFactNeighborX="-11427" custLinFactNeighborY="20289">
        <dgm:presLayoutVars>
          <dgm:chPref val="3"/>
        </dgm:presLayoutVars>
      </dgm:prSet>
      <dgm:spPr/>
      <dgm:t>
        <a:bodyPr/>
        <a:lstStyle/>
        <a:p>
          <a:endParaRPr lang="en-US"/>
        </a:p>
      </dgm:t>
    </dgm:pt>
    <dgm:pt modelId="{90C0AA3D-284C-413E-843C-598EC01AFAD5}" type="pres">
      <dgm:prSet presAssocID="{22F73516-FCAB-4A56-B6C2-7D18D75FBA5A}" presName="level3hierChild" presStyleCnt="0"/>
      <dgm:spPr/>
    </dgm:pt>
    <dgm:pt modelId="{0FDAE6AD-B11B-4E42-A4A0-5488C64C6D47}" type="pres">
      <dgm:prSet presAssocID="{3A55CCF4-B871-49F7-9331-C84018738620}" presName="conn2-1" presStyleLbl="parChTrans1D2" presStyleIdx="5" presStyleCnt="7"/>
      <dgm:spPr/>
      <dgm:t>
        <a:bodyPr/>
        <a:lstStyle/>
        <a:p>
          <a:endParaRPr lang="en-US"/>
        </a:p>
      </dgm:t>
    </dgm:pt>
    <dgm:pt modelId="{A73AF33B-DA39-4526-AD66-A382432B14CC}" type="pres">
      <dgm:prSet presAssocID="{3A55CCF4-B871-49F7-9331-C84018738620}" presName="connTx" presStyleLbl="parChTrans1D2" presStyleIdx="5" presStyleCnt="7"/>
      <dgm:spPr/>
      <dgm:t>
        <a:bodyPr/>
        <a:lstStyle/>
        <a:p>
          <a:endParaRPr lang="en-US"/>
        </a:p>
      </dgm:t>
    </dgm:pt>
    <dgm:pt modelId="{11D4C72B-B8EC-42A0-BDC4-E1D6DD4198B8}" type="pres">
      <dgm:prSet presAssocID="{08E8F9FF-26CE-4C9A-8C9A-3B0E38233A85}" presName="root2" presStyleCnt="0"/>
      <dgm:spPr/>
    </dgm:pt>
    <dgm:pt modelId="{ECC93F91-8BC2-4FE4-BCBF-5A1C23FB8D32}" type="pres">
      <dgm:prSet presAssocID="{08E8F9FF-26CE-4C9A-8C9A-3B0E38233A85}" presName="LevelTwoTextNode" presStyleLbl="node2" presStyleIdx="5" presStyleCnt="7" custScaleX="243179" custLinFactNeighborX="-9523" custLinFactNeighborY="3121">
        <dgm:presLayoutVars>
          <dgm:chPref val="3"/>
        </dgm:presLayoutVars>
      </dgm:prSet>
      <dgm:spPr/>
      <dgm:t>
        <a:bodyPr/>
        <a:lstStyle/>
        <a:p>
          <a:endParaRPr lang="en-US"/>
        </a:p>
      </dgm:t>
    </dgm:pt>
    <dgm:pt modelId="{5EEC19B3-FFA1-4F09-8980-C3FAC3454C96}" type="pres">
      <dgm:prSet presAssocID="{08E8F9FF-26CE-4C9A-8C9A-3B0E38233A85}" presName="level3hierChild" presStyleCnt="0"/>
      <dgm:spPr/>
    </dgm:pt>
    <dgm:pt modelId="{989A45DE-C9DB-42B6-8C22-0CDDC4C43103}" type="pres">
      <dgm:prSet presAssocID="{6E7C9267-EBB1-4907-8F6C-F1C958F6FED2}" presName="conn2-1" presStyleLbl="parChTrans1D2" presStyleIdx="6" presStyleCnt="7"/>
      <dgm:spPr/>
      <dgm:t>
        <a:bodyPr/>
        <a:lstStyle/>
        <a:p>
          <a:endParaRPr lang="en-US"/>
        </a:p>
      </dgm:t>
    </dgm:pt>
    <dgm:pt modelId="{72A07046-20F2-4971-B0CB-88C4FA78195E}" type="pres">
      <dgm:prSet presAssocID="{6E7C9267-EBB1-4907-8F6C-F1C958F6FED2}" presName="connTx" presStyleLbl="parChTrans1D2" presStyleIdx="6" presStyleCnt="7"/>
      <dgm:spPr/>
      <dgm:t>
        <a:bodyPr/>
        <a:lstStyle/>
        <a:p>
          <a:endParaRPr lang="en-US"/>
        </a:p>
      </dgm:t>
    </dgm:pt>
    <dgm:pt modelId="{29684F34-755D-4C2D-B802-839E3FFC05EC}" type="pres">
      <dgm:prSet presAssocID="{B653CEE2-E792-4007-AD0F-DDFA165D833D}" presName="root2" presStyleCnt="0"/>
      <dgm:spPr/>
    </dgm:pt>
    <dgm:pt modelId="{4603A4E8-816A-451B-B656-0791A11A5F30}" type="pres">
      <dgm:prSet presAssocID="{B653CEE2-E792-4007-AD0F-DDFA165D833D}" presName="LevelTwoTextNode" presStyleLbl="node2" presStyleIdx="6" presStyleCnt="7" custScaleX="246154" custLinFactNeighborX="-10951">
        <dgm:presLayoutVars>
          <dgm:chPref val="3"/>
        </dgm:presLayoutVars>
      </dgm:prSet>
      <dgm:spPr/>
      <dgm:t>
        <a:bodyPr/>
        <a:lstStyle/>
        <a:p>
          <a:endParaRPr lang="en-US"/>
        </a:p>
      </dgm:t>
    </dgm:pt>
    <dgm:pt modelId="{7E0E71CF-D235-49F4-9610-1B9DBB670828}" type="pres">
      <dgm:prSet presAssocID="{B653CEE2-E792-4007-AD0F-DDFA165D833D}" presName="level3hierChild" presStyleCnt="0"/>
      <dgm:spPr/>
    </dgm:pt>
  </dgm:ptLst>
  <dgm:cxnLst>
    <dgm:cxn modelId="{2B4582BF-248C-4E8C-B4E0-44FDAE3124BD}" type="presOf" srcId="{45D90CC1-8BA6-4EB9-9004-D1873A37A290}" destId="{B1AEECAC-EC81-415D-B37E-FF08676701FB}" srcOrd="0" destOrd="0" presId="urn:microsoft.com/office/officeart/2008/layout/HorizontalMultiLevelHierarchy"/>
    <dgm:cxn modelId="{30887E51-968E-435E-84AB-6932A128F78A}" srcId="{1CFE5570-3C96-482F-9B39-CD568F1C9306}" destId="{45D90CC1-8BA6-4EB9-9004-D1873A37A290}" srcOrd="1" destOrd="0" parTransId="{F936BFCA-845A-4D10-9570-3FFBB59E5BB6}" sibTransId="{F19E870F-48F6-4D4F-9EF8-1118CB8A0128}"/>
    <dgm:cxn modelId="{16E52448-65E0-445B-B053-D53D141D03E4}" type="presOf" srcId="{E8765FCD-FD27-4CB5-A665-3C2025D4F140}" destId="{B9AD3491-1FC5-4AD1-93F9-7F06F5AF8D61}" srcOrd="0" destOrd="0" presId="urn:microsoft.com/office/officeart/2008/layout/HorizontalMultiLevelHierarchy"/>
    <dgm:cxn modelId="{F0EA222B-9200-43C6-BB66-E6383AA8B1D5}" type="presOf" srcId="{1CFE5570-3C96-482F-9B39-CD568F1C9306}" destId="{B126FB47-6A75-4C02-9629-83721DA7CFBD}" srcOrd="0" destOrd="0" presId="urn:microsoft.com/office/officeart/2008/layout/HorizontalMultiLevelHierarchy"/>
    <dgm:cxn modelId="{E5A9DFF9-8DB7-4A3A-BE79-02A62670252D}" srcId="{1CFE5570-3C96-482F-9B39-CD568F1C9306}" destId="{37E319FD-7043-4008-B063-6C1A2E051ABD}" srcOrd="3" destOrd="0" parTransId="{0DA3BE2C-0BC3-480F-B761-4E68D31F00C8}" sibTransId="{551DAE96-572E-4EF6-B020-7DC2E08DCBB5}"/>
    <dgm:cxn modelId="{580D99AF-244A-477A-B9F8-7AE57263CA91}" type="presOf" srcId="{37E319FD-7043-4008-B063-6C1A2E051ABD}" destId="{D1E8AF4D-9AFD-4089-A2E6-FE75D017BBCE}" srcOrd="0" destOrd="0" presId="urn:microsoft.com/office/officeart/2008/layout/HorizontalMultiLevelHierarchy"/>
    <dgm:cxn modelId="{9F511945-560C-4800-B48E-089F134FE644}" srcId="{1CFE5570-3C96-482F-9B39-CD568F1C9306}" destId="{09B7E5ED-97EE-4F3E-9170-99C2ADF1E1B9}" srcOrd="2" destOrd="0" parTransId="{82681AC7-ECFE-4C9F-97BA-84697DD89953}" sibTransId="{DF374A02-BC48-4D73-B3E0-7D81A1269FF6}"/>
    <dgm:cxn modelId="{DBF3EA84-9720-48B9-A45C-7629EDCDAC36}" type="presOf" srcId="{22F73516-FCAB-4A56-B6C2-7D18D75FBA5A}" destId="{B6DCA148-61C8-4092-AB59-83ECB8EBDC62}" srcOrd="0" destOrd="0" presId="urn:microsoft.com/office/officeart/2008/layout/HorizontalMultiLevelHierarchy"/>
    <dgm:cxn modelId="{888E8A0E-5FEF-4001-82A6-6FAF5705A9CD}" type="presOf" srcId="{3AD8A7BE-5D07-4C04-BA3C-C38D13020F56}" destId="{401F129C-0BFF-454A-B226-E12F39C6BA49}" srcOrd="0" destOrd="0" presId="urn:microsoft.com/office/officeart/2008/layout/HorizontalMultiLevelHierarchy"/>
    <dgm:cxn modelId="{BEC5DA56-5023-4CB0-B397-294AAF96FEC4}" type="presOf" srcId="{5CC8C758-FEF1-4EC6-B79B-A3954B65DFC0}" destId="{E41D3ECA-4761-4406-870A-A84D25F3273A}" srcOrd="1" destOrd="0" presId="urn:microsoft.com/office/officeart/2008/layout/HorizontalMultiLevelHierarchy"/>
    <dgm:cxn modelId="{36879A6E-BE25-4343-AD64-6CF0C22563AF}" type="presOf" srcId="{09B7E5ED-97EE-4F3E-9170-99C2ADF1E1B9}" destId="{C954E95F-5F05-4FB9-BD62-A9B9DC6D1F01}" srcOrd="0" destOrd="0" presId="urn:microsoft.com/office/officeart/2008/layout/HorizontalMultiLevelHierarchy"/>
    <dgm:cxn modelId="{34DC0504-A2AD-40B4-ADCF-84D2190EF960}" type="presOf" srcId="{3A55CCF4-B871-49F7-9331-C84018738620}" destId="{0FDAE6AD-B11B-4E42-A4A0-5488C64C6D47}" srcOrd="0" destOrd="0" presId="urn:microsoft.com/office/officeart/2008/layout/HorizontalMultiLevelHierarchy"/>
    <dgm:cxn modelId="{D248260A-63AB-4204-BAED-BBC00327FFCA}" srcId="{18F66E7E-BEB7-404F-8D6B-E3945801E47E}" destId="{1CFE5570-3C96-482F-9B39-CD568F1C9306}" srcOrd="0" destOrd="0" parTransId="{72E31C80-7B5B-41DB-94C2-608F6EC210F0}" sibTransId="{529DBDC2-CF9C-448E-865D-DADA304FB6CB}"/>
    <dgm:cxn modelId="{46308576-F3E9-4AC0-8D8A-CB7F357ADE09}" type="presOf" srcId="{F936BFCA-845A-4D10-9570-3FFBB59E5BB6}" destId="{2EF5737B-B969-4F71-9713-50946CFB5A36}" srcOrd="0" destOrd="0" presId="urn:microsoft.com/office/officeart/2008/layout/HorizontalMultiLevelHierarchy"/>
    <dgm:cxn modelId="{DF186D89-EDC7-48BB-A0F9-70A0F770381E}" srcId="{1CFE5570-3C96-482F-9B39-CD568F1C9306}" destId="{3AD8A7BE-5D07-4C04-BA3C-C38D13020F56}" srcOrd="0" destOrd="0" parTransId="{E8765FCD-FD27-4CB5-A665-3C2025D4F140}" sibTransId="{A493E2EC-3506-48A4-B4A2-41787F03E33B}"/>
    <dgm:cxn modelId="{DA9E4925-0667-4086-B39B-14E6EC5E9FD1}" srcId="{1CFE5570-3C96-482F-9B39-CD568F1C9306}" destId="{08E8F9FF-26CE-4C9A-8C9A-3B0E38233A85}" srcOrd="5" destOrd="0" parTransId="{3A55CCF4-B871-49F7-9331-C84018738620}" sibTransId="{687F266E-FE33-44C8-B31E-591F0B6DB472}"/>
    <dgm:cxn modelId="{9AA1E501-DD6E-4BD8-947C-2C542436CE15}" type="presOf" srcId="{6E7C9267-EBB1-4907-8F6C-F1C958F6FED2}" destId="{989A45DE-C9DB-42B6-8C22-0CDDC4C43103}" srcOrd="0" destOrd="0" presId="urn:microsoft.com/office/officeart/2008/layout/HorizontalMultiLevelHierarchy"/>
    <dgm:cxn modelId="{AD710532-6527-461F-AFCF-349B9624E351}" type="presOf" srcId="{5CC8C758-FEF1-4EC6-B79B-A3954B65DFC0}" destId="{D68D74C6-B713-449F-93B7-E927BB64C314}" srcOrd="0" destOrd="0" presId="urn:microsoft.com/office/officeart/2008/layout/HorizontalMultiLevelHierarchy"/>
    <dgm:cxn modelId="{CB2CE2CE-6F9E-47B8-92AA-B0F89B4F30F4}" type="presOf" srcId="{B653CEE2-E792-4007-AD0F-DDFA165D833D}" destId="{4603A4E8-816A-451B-B656-0791A11A5F30}" srcOrd="0" destOrd="0" presId="urn:microsoft.com/office/officeart/2008/layout/HorizontalMultiLevelHierarchy"/>
    <dgm:cxn modelId="{71245941-AF8E-4C8F-BF4C-7673C0C32204}" type="presOf" srcId="{6E7C9267-EBB1-4907-8F6C-F1C958F6FED2}" destId="{72A07046-20F2-4971-B0CB-88C4FA78195E}" srcOrd="1" destOrd="0" presId="urn:microsoft.com/office/officeart/2008/layout/HorizontalMultiLevelHierarchy"/>
    <dgm:cxn modelId="{F3E7EFA2-7C75-4697-91A6-4B2DBD72A3EC}" type="presOf" srcId="{F936BFCA-845A-4D10-9570-3FFBB59E5BB6}" destId="{55158540-898A-48F0-AD41-166356D96BBB}" srcOrd="1" destOrd="0" presId="urn:microsoft.com/office/officeart/2008/layout/HorizontalMultiLevelHierarchy"/>
    <dgm:cxn modelId="{89BDF948-4ACC-49CC-AAF2-F3A4B0938579}" type="presOf" srcId="{3A55CCF4-B871-49F7-9331-C84018738620}" destId="{A73AF33B-DA39-4526-AD66-A382432B14CC}" srcOrd="1" destOrd="0" presId="urn:microsoft.com/office/officeart/2008/layout/HorizontalMultiLevelHierarchy"/>
    <dgm:cxn modelId="{365D4A7E-693D-4F0B-B92A-E5E9E1E68B80}" srcId="{1CFE5570-3C96-482F-9B39-CD568F1C9306}" destId="{22F73516-FCAB-4A56-B6C2-7D18D75FBA5A}" srcOrd="4" destOrd="0" parTransId="{5CC8C758-FEF1-4EC6-B79B-A3954B65DFC0}" sibTransId="{3586C5CC-4FD4-4FC9-A9D1-8326BF63ABC0}"/>
    <dgm:cxn modelId="{9B7F8857-5283-4027-90ED-02EC4567619E}" type="presOf" srcId="{E8765FCD-FD27-4CB5-A665-3C2025D4F140}" destId="{7A62234F-A8D5-4B01-86DF-B855A7EEE302}" srcOrd="1" destOrd="0" presId="urn:microsoft.com/office/officeart/2008/layout/HorizontalMultiLevelHierarchy"/>
    <dgm:cxn modelId="{DD2FB992-759E-4CAC-ACEA-3D46D16CFCC1}" srcId="{1CFE5570-3C96-482F-9B39-CD568F1C9306}" destId="{B653CEE2-E792-4007-AD0F-DDFA165D833D}" srcOrd="6" destOrd="0" parTransId="{6E7C9267-EBB1-4907-8F6C-F1C958F6FED2}" sibTransId="{43F293F6-AA94-4E41-B5B5-53FD7D9E17DC}"/>
    <dgm:cxn modelId="{C98B32CA-B7FC-47C3-8A76-933CC8F1E3A7}" type="presOf" srcId="{82681AC7-ECFE-4C9F-97BA-84697DD89953}" destId="{9FBBDA18-CB0B-4C25-B3F9-271D39C7419B}" srcOrd="1" destOrd="0" presId="urn:microsoft.com/office/officeart/2008/layout/HorizontalMultiLevelHierarchy"/>
    <dgm:cxn modelId="{BEDA8A35-C036-40DD-944F-6A701CCFC63A}" type="presOf" srcId="{82681AC7-ECFE-4C9F-97BA-84697DD89953}" destId="{715916B5-1463-4D9B-B4A6-99E088F7A7D9}" srcOrd="0" destOrd="0" presId="urn:microsoft.com/office/officeart/2008/layout/HorizontalMultiLevelHierarchy"/>
    <dgm:cxn modelId="{0B51FFC2-44F7-4A39-8D34-37797C36BC78}" type="presOf" srcId="{08E8F9FF-26CE-4C9A-8C9A-3B0E38233A85}" destId="{ECC93F91-8BC2-4FE4-BCBF-5A1C23FB8D32}" srcOrd="0" destOrd="0" presId="urn:microsoft.com/office/officeart/2008/layout/HorizontalMultiLevelHierarchy"/>
    <dgm:cxn modelId="{15C472E8-FAE5-431A-BD0E-E054234EFBC9}" type="presOf" srcId="{18F66E7E-BEB7-404F-8D6B-E3945801E47E}" destId="{547BB763-7050-4216-B7D5-D2E3CE18B484}" srcOrd="0" destOrd="0" presId="urn:microsoft.com/office/officeart/2008/layout/HorizontalMultiLevelHierarchy"/>
    <dgm:cxn modelId="{BCB35294-B9D3-4DDF-8FF8-05A2A4A565AD}" type="presOf" srcId="{0DA3BE2C-0BC3-480F-B761-4E68D31F00C8}" destId="{5475D858-7590-4698-9DEE-ADCE0C30A07A}" srcOrd="1" destOrd="0" presId="urn:microsoft.com/office/officeart/2008/layout/HorizontalMultiLevelHierarchy"/>
    <dgm:cxn modelId="{21BF3E1A-3263-4918-87E9-6386F661E58C}" type="presOf" srcId="{0DA3BE2C-0BC3-480F-B761-4E68D31F00C8}" destId="{BD1BE829-9560-4167-9C62-361920745594}" srcOrd="0" destOrd="0" presId="urn:microsoft.com/office/officeart/2008/layout/HorizontalMultiLevelHierarchy"/>
    <dgm:cxn modelId="{1E67145D-3BF3-4205-9809-318698BBAA61}" type="presParOf" srcId="{547BB763-7050-4216-B7D5-D2E3CE18B484}" destId="{30E904A2-5347-4C4E-AB72-D230640FAD51}" srcOrd="0" destOrd="0" presId="urn:microsoft.com/office/officeart/2008/layout/HorizontalMultiLevelHierarchy"/>
    <dgm:cxn modelId="{A930D4C7-E772-4D95-B216-B4F27ED513EF}" type="presParOf" srcId="{30E904A2-5347-4C4E-AB72-D230640FAD51}" destId="{B126FB47-6A75-4C02-9629-83721DA7CFBD}" srcOrd="0" destOrd="0" presId="urn:microsoft.com/office/officeart/2008/layout/HorizontalMultiLevelHierarchy"/>
    <dgm:cxn modelId="{E2C4441D-5906-4E7B-98C0-C8004F786672}" type="presParOf" srcId="{30E904A2-5347-4C4E-AB72-D230640FAD51}" destId="{4EEEE856-4073-41E8-B4ED-E4C3F2419B23}" srcOrd="1" destOrd="0" presId="urn:microsoft.com/office/officeart/2008/layout/HorizontalMultiLevelHierarchy"/>
    <dgm:cxn modelId="{4F8D167B-5CB0-4832-BB61-05865D10EE0A}" type="presParOf" srcId="{4EEEE856-4073-41E8-B4ED-E4C3F2419B23}" destId="{B9AD3491-1FC5-4AD1-93F9-7F06F5AF8D61}" srcOrd="0" destOrd="0" presId="urn:microsoft.com/office/officeart/2008/layout/HorizontalMultiLevelHierarchy"/>
    <dgm:cxn modelId="{EC34E4EF-FBE7-4434-BD8E-7A4BBBFCA01E}" type="presParOf" srcId="{B9AD3491-1FC5-4AD1-93F9-7F06F5AF8D61}" destId="{7A62234F-A8D5-4B01-86DF-B855A7EEE302}" srcOrd="0" destOrd="0" presId="urn:microsoft.com/office/officeart/2008/layout/HorizontalMultiLevelHierarchy"/>
    <dgm:cxn modelId="{17B779EB-853F-4281-8791-A50023F4235F}" type="presParOf" srcId="{4EEEE856-4073-41E8-B4ED-E4C3F2419B23}" destId="{82AD9A15-CDB1-4CF3-8AB3-2F0BAE87C1C2}" srcOrd="1" destOrd="0" presId="urn:microsoft.com/office/officeart/2008/layout/HorizontalMultiLevelHierarchy"/>
    <dgm:cxn modelId="{1AE6920E-CA92-4AA2-8E09-E38BC6AF2259}" type="presParOf" srcId="{82AD9A15-CDB1-4CF3-8AB3-2F0BAE87C1C2}" destId="{401F129C-0BFF-454A-B226-E12F39C6BA49}" srcOrd="0" destOrd="0" presId="urn:microsoft.com/office/officeart/2008/layout/HorizontalMultiLevelHierarchy"/>
    <dgm:cxn modelId="{0D0A73F3-5BB3-4DE5-B4EB-220B9ED1DC53}" type="presParOf" srcId="{82AD9A15-CDB1-4CF3-8AB3-2F0BAE87C1C2}" destId="{AB11E947-4B8D-4D00-9671-2A147F8D2A67}" srcOrd="1" destOrd="0" presId="urn:microsoft.com/office/officeart/2008/layout/HorizontalMultiLevelHierarchy"/>
    <dgm:cxn modelId="{614C6C9F-2D71-4794-AF58-710F3C840A36}" type="presParOf" srcId="{4EEEE856-4073-41E8-B4ED-E4C3F2419B23}" destId="{2EF5737B-B969-4F71-9713-50946CFB5A36}" srcOrd="2" destOrd="0" presId="urn:microsoft.com/office/officeart/2008/layout/HorizontalMultiLevelHierarchy"/>
    <dgm:cxn modelId="{3A46ACA4-0464-43F8-8284-01583991E4AF}" type="presParOf" srcId="{2EF5737B-B969-4F71-9713-50946CFB5A36}" destId="{55158540-898A-48F0-AD41-166356D96BBB}" srcOrd="0" destOrd="0" presId="urn:microsoft.com/office/officeart/2008/layout/HorizontalMultiLevelHierarchy"/>
    <dgm:cxn modelId="{5C9B1904-6E48-4EC5-B4E4-024696A70D91}" type="presParOf" srcId="{4EEEE856-4073-41E8-B4ED-E4C3F2419B23}" destId="{429BCE95-81F1-41FA-8FF8-195A59D6EA9B}" srcOrd="3" destOrd="0" presId="urn:microsoft.com/office/officeart/2008/layout/HorizontalMultiLevelHierarchy"/>
    <dgm:cxn modelId="{60B79FC2-73AF-49D6-A76D-8464CF6E6F6A}" type="presParOf" srcId="{429BCE95-81F1-41FA-8FF8-195A59D6EA9B}" destId="{B1AEECAC-EC81-415D-B37E-FF08676701FB}" srcOrd="0" destOrd="0" presId="urn:microsoft.com/office/officeart/2008/layout/HorizontalMultiLevelHierarchy"/>
    <dgm:cxn modelId="{13021B8C-2D6B-4940-80AE-D4CEB6EADCEC}" type="presParOf" srcId="{429BCE95-81F1-41FA-8FF8-195A59D6EA9B}" destId="{355DF253-E523-4A1A-9F55-EFD4ADF27E81}" srcOrd="1" destOrd="0" presId="urn:microsoft.com/office/officeart/2008/layout/HorizontalMultiLevelHierarchy"/>
    <dgm:cxn modelId="{2C760818-EA8B-466D-AEF5-63BFB65AB07B}" type="presParOf" srcId="{4EEEE856-4073-41E8-B4ED-E4C3F2419B23}" destId="{715916B5-1463-4D9B-B4A6-99E088F7A7D9}" srcOrd="4" destOrd="0" presId="urn:microsoft.com/office/officeart/2008/layout/HorizontalMultiLevelHierarchy"/>
    <dgm:cxn modelId="{B7849DF3-A26B-4E19-BCCA-1FCCF9377C58}" type="presParOf" srcId="{715916B5-1463-4D9B-B4A6-99E088F7A7D9}" destId="{9FBBDA18-CB0B-4C25-B3F9-271D39C7419B}" srcOrd="0" destOrd="0" presId="urn:microsoft.com/office/officeart/2008/layout/HorizontalMultiLevelHierarchy"/>
    <dgm:cxn modelId="{1984091D-606F-4545-88E1-0D5D3C340F41}" type="presParOf" srcId="{4EEEE856-4073-41E8-B4ED-E4C3F2419B23}" destId="{FE62E4DE-AFC9-4582-956D-CA50601B40B4}" srcOrd="5" destOrd="0" presId="urn:microsoft.com/office/officeart/2008/layout/HorizontalMultiLevelHierarchy"/>
    <dgm:cxn modelId="{1B1694C0-D3CC-446E-AA52-5BF8A5364A1C}" type="presParOf" srcId="{FE62E4DE-AFC9-4582-956D-CA50601B40B4}" destId="{C954E95F-5F05-4FB9-BD62-A9B9DC6D1F01}" srcOrd="0" destOrd="0" presId="urn:microsoft.com/office/officeart/2008/layout/HorizontalMultiLevelHierarchy"/>
    <dgm:cxn modelId="{F86896CB-F16C-4CAD-A476-09729E21AE81}" type="presParOf" srcId="{FE62E4DE-AFC9-4582-956D-CA50601B40B4}" destId="{58B6895B-8666-464C-B87C-4F090B043C3D}" srcOrd="1" destOrd="0" presId="urn:microsoft.com/office/officeart/2008/layout/HorizontalMultiLevelHierarchy"/>
    <dgm:cxn modelId="{0159DEB1-807E-4EAD-9D18-3675873AC9B5}" type="presParOf" srcId="{4EEEE856-4073-41E8-B4ED-E4C3F2419B23}" destId="{BD1BE829-9560-4167-9C62-361920745594}" srcOrd="6" destOrd="0" presId="urn:microsoft.com/office/officeart/2008/layout/HorizontalMultiLevelHierarchy"/>
    <dgm:cxn modelId="{A3DDD27C-8B03-4271-9BEA-D50D21C75CA5}" type="presParOf" srcId="{BD1BE829-9560-4167-9C62-361920745594}" destId="{5475D858-7590-4698-9DEE-ADCE0C30A07A}" srcOrd="0" destOrd="0" presId="urn:microsoft.com/office/officeart/2008/layout/HorizontalMultiLevelHierarchy"/>
    <dgm:cxn modelId="{BAB77BA9-B3AE-4C14-8309-97C4F49244AC}" type="presParOf" srcId="{4EEEE856-4073-41E8-B4ED-E4C3F2419B23}" destId="{5A006DED-8B2A-4641-ABBE-743247ABA81F}" srcOrd="7" destOrd="0" presId="urn:microsoft.com/office/officeart/2008/layout/HorizontalMultiLevelHierarchy"/>
    <dgm:cxn modelId="{EDBECEBD-F646-42BF-B154-01E7A75A87D3}" type="presParOf" srcId="{5A006DED-8B2A-4641-ABBE-743247ABA81F}" destId="{D1E8AF4D-9AFD-4089-A2E6-FE75D017BBCE}" srcOrd="0" destOrd="0" presId="urn:microsoft.com/office/officeart/2008/layout/HorizontalMultiLevelHierarchy"/>
    <dgm:cxn modelId="{E4D0E974-97AD-4FA6-BBB8-1DF23CDCD82E}" type="presParOf" srcId="{5A006DED-8B2A-4641-ABBE-743247ABA81F}" destId="{39F40FF0-775E-4654-B3B8-8C3D352A8F80}" srcOrd="1" destOrd="0" presId="urn:microsoft.com/office/officeart/2008/layout/HorizontalMultiLevelHierarchy"/>
    <dgm:cxn modelId="{FB02F082-E84B-4BFB-BA12-88E1F50B9E84}" type="presParOf" srcId="{4EEEE856-4073-41E8-B4ED-E4C3F2419B23}" destId="{D68D74C6-B713-449F-93B7-E927BB64C314}" srcOrd="8" destOrd="0" presId="urn:microsoft.com/office/officeart/2008/layout/HorizontalMultiLevelHierarchy"/>
    <dgm:cxn modelId="{97AEE948-968F-4782-99AD-C52A2B2A818A}" type="presParOf" srcId="{D68D74C6-B713-449F-93B7-E927BB64C314}" destId="{E41D3ECA-4761-4406-870A-A84D25F3273A}" srcOrd="0" destOrd="0" presId="urn:microsoft.com/office/officeart/2008/layout/HorizontalMultiLevelHierarchy"/>
    <dgm:cxn modelId="{AA6FDF06-83C5-4668-876C-6E8E71464437}" type="presParOf" srcId="{4EEEE856-4073-41E8-B4ED-E4C3F2419B23}" destId="{6B67B9DA-310A-4B1D-B40B-2A2B0C994BA0}" srcOrd="9" destOrd="0" presId="urn:microsoft.com/office/officeart/2008/layout/HorizontalMultiLevelHierarchy"/>
    <dgm:cxn modelId="{EB914143-EB7B-46FA-A719-165931CBCBE8}" type="presParOf" srcId="{6B67B9DA-310A-4B1D-B40B-2A2B0C994BA0}" destId="{B6DCA148-61C8-4092-AB59-83ECB8EBDC62}" srcOrd="0" destOrd="0" presId="urn:microsoft.com/office/officeart/2008/layout/HorizontalMultiLevelHierarchy"/>
    <dgm:cxn modelId="{C087121A-BF53-410A-9848-FBA7D512199E}" type="presParOf" srcId="{6B67B9DA-310A-4B1D-B40B-2A2B0C994BA0}" destId="{90C0AA3D-284C-413E-843C-598EC01AFAD5}" srcOrd="1" destOrd="0" presId="urn:microsoft.com/office/officeart/2008/layout/HorizontalMultiLevelHierarchy"/>
    <dgm:cxn modelId="{2FF98F61-2AD5-4EA7-85E3-E6B0A61EFC54}" type="presParOf" srcId="{4EEEE856-4073-41E8-B4ED-E4C3F2419B23}" destId="{0FDAE6AD-B11B-4E42-A4A0-5488C64C6D47}" srcOrd="10" destOrd="0" presId="urn:microsoft.com/office/officeart/2008/layout/HorizontalMultiLevelHierarchy"/>
    <dgm:cxn modelId="{DEA431F3-22CB-47B5-A071-054765E4F20C}" type="presParOf" srcId="{0FDAE6AD-B11B-4E42-A4A0-5488C64C6D47}" destId="{A73AF33B-DA39-4526-AD66-A382432B14CC}" srcOrd="0" destOrd="0" presId="urn:microsoft.com/office/officeart/2008/layout/HorizontalMultiLevelHierarchy"/>
    <dgm:cxn modelId="{082F582F-0E4A-4328-A0CA-BC28000E7B7E}" type="presParOf" srcId="{4EEEE856-4073-41E8-B4ED-E4C3F2419B23}" destId="{11D4C72B-B8EC-42A0-BDC4-E1D6DD4198B8}" srcOrd="11" destOrd="0" presId="urn:microsoft.com/office/officeart/2008/layout/HorizontalMultiLevelHierarchy"/>
    <dgm:cxn modelId="{15414809-11A2-4C70-82A5-B060A8D2A531}" type="presParOf" srcId="{11D4C72B-B8EC-42A0-BDC4-E1D6DD4198B8}" destId="{ECC93F91-8BC2-4FE4-BCBF-5A1C23FB8D32}" srcOrd="0" destOrd="0" presId="urn:microsoft.com/office/officeart/2008/layout/HorizontalMultiLevelHierarchy"/>
    <dgm:cxn modelId="{1369A140-56D3-4753-95D7-24AC367EB0EC}" type="presParOf" srcId="{11D4C72B-B8EC-42A0-BDC4-E1D6DD4198B8}" destId="{5EEC19B3-FFA1-4F09-8980-C3FAC3454C96}" srcOrd="1" destOrd="0" presId="urn:microsoft.com/office/officeart/2008/layout/HorizontalMultiLevelHierarchy"/>
    <dgm:cxn modelId="{09DDF615-E868-43CB-87D6-40B0D16A6260}" type="presParOf" srcId="{4EEEE856-4073-41E8-B4ED-E4C3F2419B23}" destId="{989A45DE-C9DB-42B6-8C22-0CDDC4C43103}" srcOrd="12" destOrd="0" presId="urn:microsoft.com/office/officeart/2008/layout/HorizontalMultiLevelHierarchy"/>
    <dgm:cxn modelId="{FAA5F04C-110A-456A-8CC3-41C598F2A0B9}" type="presParOf" srcId="{989A45DE-C9DB-42B6-8C22-0CDDC4C43103}" destId="{72A07046-20F2-4971-B0CB-88C4FA78195E}" srcOrd="0" destOrd="0" presId="urn:microsoft.com/office/officeart/2008/layout/HorizontalMultiLevelHierarchy"/>
    <dgm:cxn modelId="{267AD140-56D0-4E3E-8433-1FF911D06CB1}" type="presParOf" srcId="{4EEEE856-4073-41E8-B4ED-E4C3F2419B23}" destId="{29684F34-755D-4C2D-B802-839E3FFC05EC}" srcOrd="13" destOrd="0" presId="urn:microsoft.com/office/officeart/2008/layout/HorizontalMultiLevelHierarchy"/>
    <dgm:cxn modelId="{F24D5F9F-DF6A-4A3E-A98D-A7067E716FE1}" type="presParOf" srcId="{29684F34-755D-4C2D-B802-839E3FFC05EC}" destId="{4603A4E8-816A-451B-B656-0791A11A5F30}" srcOrd="0" destOrd="0" presId="urn:microsoft.com/office/officeart/2008/layout/HorizontalMultiLevelHierarchy"/>
    <dgm:cxn modelId="{E18A3BB7-FB7B-45B9-B55A-82D3B5B72727}" type="presParOf" srcId="{29684F34-755D-4C2D-B802-839E3FFC05EC}" destId="{7E0E71CF-D235-49F4-9610-1B9DBB67082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E09532E-1995-4CF0-B206-0FF6C521CFE7}" type="doc">
      <dgm:prSet loTypeId="urn:microsoft.com/office/officeart/2005/8/layout/pyramid2" loCatId="list" qsTypeId="urn:microsoft.com/office/officeart/2005/8/quickstyle/simple1" qsCatId="simple" csTypeId="urn:microsoft.com/office/officeart/2005/8/colors/accent1_2" csCatId="accent1" phldr="1"/>
      <dgm:spPr/>
    </dgm:pt>
    <dgm:pt modelId="{C1D0BF0B-3D3E-42CE-9E6F-B404782C48E7}">
      <dgm:prSet phldrT="[Text]"/>
      <dgm:spPr/>
      <dgm:t>
        <a:bodyPr/>
        <a:lstStyle/>
        <a:p>
          <a:r>
            <a:rPr lang="id-ID" dirty="0" smtClean="0"/>
            <a:t>PENDIDIKAN DAN PELATIHAN</a:t>
          </a:r>
          <a:endParaRPr lang="en-US" dirty="0"/>
        </a:p>
      </dgm:t>
    </dgm:pt>
    <dgm:pt modelId="{CE4C0B68-0D18-415E-8368-3B7C3CD608EB}" type="parTrans" cxnId="{C7D4E729-3B90-47CA-B9F4-894C3473AA58}">
      <dgm:prSet/>
      <dgm:spPr/>
      <dgm:t>
        <a:bodyPr/>
        <a:lstStyle/>
        <a:p>
          <a:endParaRPr lang="en-US"/>
        </a:p>
      </dgm:t>
    </dgm:pt>
    <dgm:pt modelId="{388FAC55-0902-4CF5-8103-6BE1EC621B99}" type="sibTrans" cxnId="{C7D4E729-3B90-47CA-B9F4-894C3473AA58}">
      <dgm:prSet/>
      <dgm:spPr/>
      <dgm:t>
        <a:bodyPr/>
        <a:lstStyle/>
        <a:p>
          <a:endParaRPr lang="en-US"/>
        </a:p>
      </dgm:t>
    </dgm:pt>
    <dgm:pt modelId="{98085FFC-7F55-4128-A36A-3FBBF36FF028}">
      <dgm:prSet phldrT="[Text]"/>
      <dgm:spPr/>
      <dgm:t>
        <a:bodyPr/>
        <a:lstStyle/>
        <a:p>
          <a:r>
            <a:rPr lang="id-ID" dirty="0" smtClean="0"/>
            <a:t>SEMINAR</a:t>
          </a:r>
          <a:endParaRPr lang="en-US" dirty="0"/>
        </a:p>
      </dgm:t>
    </dgm:pt>
    <dgm:pt modelId="{23CB03D7-43DF-4539-A5B1-E05CBE73C290}" type="parTrans" cxnId="{ABC6F596-F0D5-4F20-92C4-E7BC4D6D1D4C}">
      <dgm:prSet/>
      <dgm:spPr/>
      <dgm:t>
        <a:bodyPr/>
        <a:lstStyle/>
        <a:p>
          <a:endParaRPr lang="en-US"/>
        </a:p>
      </dgm:t>
    </dgm:pt>
    <dgm:pt modelId="{5136AF5E-B8D8-439A-B59B-5FC59022D79E}" type="sibTrans" cxnId="{ABC6F596-F0D5-4F20-92C4-E7BC4D6D1D4C}">
      <dgm:prSet/>
      <dgm:spPr/>
      <dgm:t>
        <a:bodyPr/>
        <a:lstStyle/>
        <a:p>
          <a:endParaRPr lang="en-US"/>
        </a:p>
      </dgm:t>
    </dgm:pt>
    <dgm:pt modelId="{61143CC9-BEF8-40C3-9818-D9ED0C73D952}">
      <dgm:prSet phldrT="[Text]"/>
      <dgm:spPr/>
      <dgm:t>
        <a:bodyPr/>
        <a:lstStyle/>
        <a:p>
          <a:r>
            <a:rPr lang="id-ID" dirty="0" smtClean="0"/>
            <a:t>KURSUS</a:t>
          </a:r>
          <a:endParaRPr lang="en-US" dirty="0"/>
        </a:p>
      </dgm:t>
    </dgm:pt>
    <dgm:pt modelId="{F4DF4CEF-F2E8-4B75-9A15-F36667088BAB}" type="parTrans" cxnId="{501EFDEF-AB7B-40B2-B3AC-34CDE7ACA0EB}">
      <dgm:prSet/>
      <dgm:spPr/>
      <dgm:t>
        <a:bodyPr/>
        <a:lstStyle/>
        <a:p>
          <a:endParaRPr lang="en-US"/>
        </a:p>
      </dgm:t>
    </dgm:pt>
    <dgm:pt modelId="{1F52559F-CB29-4C01-9DD4-19B876C95233}" type="sibTrans" cxnId="{501EFDEF-AB7B-40B2-B3AC-34CDE7ACA0EB}">
      <dgm:prSet/>
      <dgm:spPr/>
      <dgm:t>
        <a:bodyPr/>
        <a:lstStyle/>
        <a:p>
          <a:endParaRPr lang="en-US"/>
        </a:p>
      </dgm:t>
    </dgm:pt>
    <dgm:pt modelId="{C682CEC6-3BC8-43C3-88B3-F54F31214246}">
      <dgm:prSet phldrT="[Text]"/>
      <dgm:spPr/>
      <dgm:t>
        <a:bodyPr/>
        <a:lstStyle/>
        <a:p>
          <a:r>
            <a:rPr lang="id-ID" dirty="0" smtClean="0"/>
            <a:t>PENATARAN</a:t>
          </a:r>
          <a:endParaRPr lang="en-US" dirty="0"/>
        </a:p>
      </dgm:t>
    </dgm:pt>
    <dgm:pt modelId="{4ED6BF96-E0F5-4675-8525-972859A5E247}" type="parTrans" cxnId="{1D60BE92-A617-4DCC-85DC-6E31D6BEDEB4}">
      <dgm:prSet/>
      <dgm:spPr/>
      <dgm:t>
        <a:bodyPr/>
        <a:lstStyle/>
        <a:p>
          <a:endParaRPr lang="en-US"/>
        </a:p>
      </dgm:t>
    </dgm:pt>
    <dgm:pt modelId="{BAFB7395-3172-4AC8-867C-DB3C22F84B9C}" type="sibTrans" cxnId="{1D60BE92-A617-4DCC-85DC-6E31D6BEDEB4}">
      <dgm:prSet/>
      <dgm:spPr/>
      <dgm:t>
        <a:bodyPr/>
        <a:lstStyle/>
        <a:p>
          <a:endParaRPr lang="en-US"/>
        </a:p>
      </dgm:t>
    </dgm:pt>
    <dgm:pt modelId="{C3A1DF5B-F3A9-42C5-BEE6-7BA291B6F078}">
      <dgm:prSet phldrT="[Text]"/>
      <dgm:spPr/>
      <dgm:t>
        <a:bodyPr/>
        <a:lstStyle/>
        <a:p>
          <a:r>
            <a:rPr lang="id-ID" dirty="0" smtClean="0"/>
            <a:t>PRAKTEK KERJA DI INSTANSI LAINNYA</a:t>
          </a:r>
          <a:endParaRPr lang="en-US" dirty="0"/>
        </a:p>
      </dgm:t>
    </dgm:pt>
    <dgm:pt modelId="{ED1111C0-F972-44ED-A2D1-1ABA742D8D01}" type="parTrans" cxnId="{B990FEC6-CC94-4042-B5CE-DC3E955EA802}">
      <dgm:prSet/>
      <dgm:spPr/>
      <dgm:t>
        <a:bodyPr/>
        <a:lstStyle/>
        <a:p>
          <a:endParaRPr lang="en-US"/>
        </a:p>
      </dgm:t>
    </dgm:pt>
    <dgm:pt modelId="{6BE0EA86-B200-45F2-BB3E-CFF62FBCC90E}" type="sibTrans" cxnId="{B990FEC6-CC94-4042-B5CE-DC3E955EA802}">
      <dgm:prSet/>
      <dgm:spPr/>
      <dgm:t>
        <a:bodyPr/>
        <a:lstStyle/>
        <a:p>
          <a:endParaRPr lang="en-US"/>
        </a:p>
      </dgm:t>
    </dgm:pt>
    <dgm:pt modelId="{96796707-8A49-41DF-9B77-EB982EA5DA96}">
      <dgm:prSet phldrT="[Text]"/>
      <dgm:spPr/>
      <dgm:t>
        <a:bodyPr/>
        <a:lstStyle/>
        <a:p>
          <a:r>
            <a:rPr lang="id-ID" dirty="0" smtClean="0"/>
            <a:t>PERTUKARAN ANTARA PNS DENGAN PEGAWAI SWASTA</a:t>
          </a:r>
          <a:endParaRPr lang="en-US" dirty="0"/>
        </a:p>
      </dgm:t>
    </dgm:pt>
    <dgm:pt modelId="{4B732274-9062-44C1-BAFD-70171C4F9BCA}" type="parTrans" cxnId="{257706B8-116E-40CA-9A2B-0901ADF85348}">
      <dgm:prSet/>
      <dgm:spPr/>
      <dgm:t>
        <a:bodyPr/>
        <a:lstStyle/>
        <a:p>
          <a:endParaRPr lang="en-US"/>
        </a:p>
      </dgm:t>
    </dgm:pt>
    <dgm:pt modelId="{99E93224-665F-4731-ACDC-6350A8D545BE}" type="sibTrans" cxnId="{257706B8-116E-40CA-9A2B-0901ADF85348}">
      <dgm:prSet/>
      <dgm:spPr/>
      <dgm:t>
        <a:bodyPr/>
        <a:lstStyle/>
        <a:p>
          <a:endParaRPr lang="en-US"/>
        </a:p>
      </dgm:t>
    </dgm:pt>
    <dgm:pt modelId="{D2625F7F-F6DC-49A5-8F92-A3AAB8AADE48}" type="pres">
      <dgm:prSet presAssocID="{9E09532E-1995-4CF0-B206-0FF6C521CFE7}" presName="compositeShape" presStyleCnt="0">
        <dgm:presLayoutVars>
          <dgm:dir/>
          <dgm:resizeHandles/>
        </dgm:presLayoutVars>
      </dgm:prSet>
      <dgm:spPr/>
    </dgm:pt>
    <dgm:pt modelId="{B1D3A2AD-772C-4C74-A36C-6385E337BE06}" type="pres">
      <dgm:prSet presAssocID="{9E09532E-1995-4CF0-B206-0FF6C521CFE7}" presName="pyramid" presStyleLbl="node1" presStyleIdx="0" presStyleCnt="1"/>
      <dgm:spPr/>
    </dgm:pt>
    <dgm:pt modelId="{F53003DE-53F2-48EF-8604-C32EF31C6A3D}" type="pres">
      <dgm:prSet presAssocID="{9E09532E-1995-4CF0-B206-0FF6C521CFE7}" presName="theList" presStyleCnt="0"/>
      <dgm:spPr/>
    </dgm:pt>
    <dgm:pt modelId="{95C70A59-30BC-47D8-9125-61E9C8ABD30E}" type="pres">
      <dgm:prSet presAssocID="{C1D0BF0B-3D3E-42CE-9E6F-B404782C48E7}" presName="aNode" presStyleLbl="fgAcc1" presStyleIdx="0" presStyleCnt="6">
        <dgm:presLayoutVars>
          <dgm:bulletEnabled val="1"/>
        </dgm:presLayoutVars>
      </dgm:prSet>
      <dgm:spPr/>
      <dgm:t>
        <a:bodyPr/>
        <a:lstStyle/>
        <a:p>
          <a:endParaRPr lang="en-US"/>
        </a:p>
      </dgm:t>
    </dgm:pt>
    <dgm:pt modelId="{240FCC2D-39B7-4C31-8564-DE1629A086A4}" type="pres">
      <dgm:prSet presAssocID="{C1D0BF0B-3D3E-42CE-9E6F-B404782C48E7}" presName="aSpace" presStyleCnt="0"/>
      <dgm:spPr/>
    </dgm:pt>
    <dgm:pt modelId="{594BF4DA-7271-406D-9BC7-BD81810D5471}" type="pres">
      <dgm:prSet presAssocID="{98085FFC-7F55-4128-A36A-3FBBF36FF028}" presName="aNode" presStyleLbl="fgAcc1" presStyleIdx="1" presStyleCnt="6">
        <dgm:presLayoutVars>
          <dgm:bulletEnabled val="1"/>
        </dgm:presLayoutVars>
      </dgm:prSet>
      <dgm:spPr/>
      <dgm:t>
        <a:bodyPr/>
        <a:lstStyle/>
        <a:p>
          <a:endParaRPr lang="en-US"/>
        </a:p>
      </dgm:t>
    </dgm:pt>
    <dgm:pt modelId="{9EDD7AB7-2A57-4BBB-8161-B43ACD4606BC}" type="pres">
      <dgm:prSet presAssocID="{98085FFC-7F55-4128-A36A-3FBBF36FF028}" presName="aSpace" presStyleCnt="0"/>
      <dgm:spPr/>
    </dgm:pt>
    <dgm:pt modelId="{F9EB943A-6295-4FB7-8A5B-FB97D4986739}" type="pres">
      <dgm:prSet presAssocID="{61143CC9-BEF8-40C3-9818-D9ED0C73D952}" presName="aNode" presStyleLbl="fgAcc1" presStyleIdx="2" presStyleCnt="6">
        <dgm:presLayoutVars>
          <dgm:bulletEnabled val="1"/>
        </dgm:presLayoutVars>
      </dgm:prSet>
      <dgm:spPr/>
      <dgm:t>
        <a:bodyPr/>
        <a:lstStyle/>
        <a:p>
          <a:endParaRPr lang="en-US"/>
        </a:p>
      </dgm:t>
    </dgm:pt>
    <dgm:pt modelId="{31E57541-55F7-4F02-8DC9-08F3943A86B7}" type="pres">
      <dgm:prSet presAssocID="{61143CC9-BEF8-40C3-9818-D9ED0C73D952}" presName="aSpace" presStyleCnt="0"/>
      <dgm:spPr/>
    </dgm:pt>
    <dgm:pt modelId="{D00D3144-07E3-47B4-AEDD-93DE8557B3CB}" type="pres">
      <dgm:prSet presAssocID="{C682CEC6-3BC8-43C3-88B3-F54F31214246}" presName="aNode" presStyleLbl="fgAcc1" presStyleIdx="3" presStyleCnt="6">
        <dgm:presLayoutVars>
          <dgm:bulletEnabled val="1"/>
        </dgm:presLayoutVars>
      </dgm:prSet>
      <dgm:spPr/>
      <dgm:t>
        <a:bodyPr/>
        <a:lstStyle/>
        <a:p>
          <a:endParaRPr lang="en-US"/>
        </a:p>
      </dgm:t>
    </dgm:pt>
    <dgm:pt modelId="{6720B7BE-1ED1-482E-A142-74BF51AAF75B}" type="pres">
      <dgm:prSet presAssocID="{C682CEC6-3BC8-43C3-88B3-F54F31214246}" presName="aSpace" presStyleCnt="0"/>
      <dgm:spPr/>
    </dgm:pt>
    <dgm:pt modelId="{10E8F79D-647E-4281-9688-0C22BE941CE6}" type="pres">
      <dgm:prSet presAssocID="{C3A1DF5B-F3A9-42C5-BEE6-7BA291B6F078}" presName="aNode" presStyleLbl="fgAcc1" presStyleIdx="4" presStyleCnt="6">
        <dgm:presLayoutVars>
          <dgm:bulletEnabled val="1"/>
        </dgm:presLayoutVars>
      </dgm:prSet>
      <dgm:spPr/>
      <dgm:t>
        <a:bodyPr/>
        <a:lstStyle/>
        <a:p>
          <a:endParaRPr lang="en-US"/>
        </a:p>
      </dgm:t>
    </dgm:pt>
    <dgm:pt modelId="{83E8DEA6-CEB8-4882-B6EE-198DEDF3981A}" type="pres">
      <dgm:prSet presAssocID="{C3A1DF5B-F3A9-42C5-BEE6-7BA291B6F078}" presName="aSpace" presStyleCnt="0"/>
      <dgm:spPr/>
    </dgm:pt>
    <dgm:pt modelId="{CE64139B-F3BF-4398-8F86-61D1ABCFBCFC}" type="pres">
      <dgm:prSet presAssocID="{96796707-8A49-41DF-9B77-EB982EA5DA96}" presName="aNode" presStyleLbl="fgAcc1" presStyleIdx="5" presStyleCnt="6">
        <dgm:presLayoutVars>
          <dgm:bulletEnabled val="1"/>
        </dgm:presLayoutVars>
      </dgm:prSet>
      <dgm:spPr/>
      <dgm:t>
        <a:bodyPr/>
        <a:lstStyle/>
        <a:p>
          <a:endParaRPr lang="en-US"/>
        </a:p>
      </dgm:t>
    </dgm:pt>
    <dgm:pt modelId="{A2A5C67C-35A8-47B7-ABF8-5A168ABBE5D6}" type="pres">
      <dgm:prSet presAssocID="{96796707-8A49-41DF-9B77-EB982EA5DA96}" presName="aSpace" presStyleCnt="0"/>
      <dgm:spPr/>
    </dgm:pt>
  </dgm:ptLst>
  <dgm:cxnLst>
    <dgm:cxn modelId="{1D60BE92-A617-4DCC-85DC-6E31D6BEDEB4}" srcId="{9E09532E-1995-4CF0-B206-0FF6C521CFE7}" destId="{C682CEC6-3BC8-43C3-88B3-F54F31214246}" srcOrd="3" destOrd="0" parTransId="{4ED6BF96-E0F5-4675-8525-972859A5E247}" sibTransId="{BAFB7395-3172-4AC8-867C-DB3C22F84B9C}"/>
    <dgm:cxn modelId="{34E3B788-9D02-4BD7-AE19-2186DF956478}" type="presOf" srcId="{C682CEC6-3BC8-43C3-88B3-F54F31214246}" destId="{D00D3144-07E3-47B4-AEDD-93DE8557B3CB}" srcOrd="0" destOrd="0" presId="urn:microsoft.com/office/officeart/2005/8/layout/pyramid2"/>
    <dgm:cxn modelId="{5367C632-FFF8-4B4B-878C-A76973BFC407}" type="presOf" srcId="{98085FFC-7F55-4128-A36A-3FBBF36FF028}" destId="{594BF4DA-7271-406D-9BC7-BD81810D5471}" srcOrd="0" destOrd="0" presId="urn:microsoft.com/office/officeart/2005/8/layout/pyramid2"/>
    <dgm:cxn modelId="{257706B8-116E-40CA-9A2B-0901ADF85348}" srcId="{9E09532E-1995-4CF0-B206-0FF6C521CFE7}" destId="{96796707-8A49-41DF-9B77-EB982EA5DA96}" srcOrd="5" destOrd="0" parTransId="{4B732274-9062-44C1-BAFD-70171C4F9BCA}" sibTransId="{99E93224-665F-4731-ACDC-6350A8D545BE}"/>
    <dgm:cxn modelId="{416B6DF0-84E2-4BDA-85C7-6ED4C273B390}" type="presOf" srcId="{C1D0BF0B-3D3E-42CE-9E6F-B404782C48E7}" destId="{95C70A59-30BC-47D8-9125-61E9C8ABD30E}" srcOrd="0" destOrd="0" presId="urn:microsoft.com/office/officeart/2005/8/layout/pyramid2"/>
    <dgm:cxn modelId="{C2719629-6A86-49FE-A3A7-9C65DF202E9E}" type="presOf" srcId="{9E09532E-1995-4CF0-B206-0FF6C521CFE7}" destId="{D2625F7F-F6DC-49A5-8F92-A3AAB8AADE48}" srcOrd="0" destOrd="0" presId="urn:microsoft.com/office/officeart/2005/8/layout/pyramid2"/>
    <dgm:cxn modelId="{BD21F3CF-8461-4240-8874-C91D24F522A8}" type="presOf" srcId="{61143CC9-BEF8-40C3-9818-D9ED0C73D952}" destId="{F9EB943A-6295-4FB7-8A5B-FB97D4986739}" srcOrd="0" destOrd="0" presId="urn:microsoft.com/office/officeart/2005/8/layout/pyramid2"/>
    <dgm:cxn modelId="{75D8863B-246A-4667-81D4-C0D7809BA914}" type="presOf" srcId="{96796707-8A49-41DF-9B77-EB982EA5DA96}" destId="{CE64139B-F3BF-4398-8F86-61D1ABCFBCFC}" srcOrd="0" destOrd="0" presId="urn:microsoft.com/office/officeart/2005/8/layout/pyramid2"/>
    <dgm:cxn modelId="{B9AF9747-BB2E-48B6-8E4D-86757383467C}" type="presOf" srcId="{C3A1DF5B-F3A9-42C5-BEE6-7BA291B6F078}" destId="{10E8F79D-647E-4281-9688-0C22BE941CE6}" srcOrd="0" destOrd="0" presId="urn:microsoft.com/office/officeart/2005/8/layout/pyramid2"/>
    <dgm:cxn modelId="{ABC6F596-F0D5-4F20-92C4-E7BC4D6D1D4C}" srcId="{9E09532E-1995-4CF0-B206-0FF6C521CFE7}" destId="{98085FFC-7F55-4128-A36A-3FBBF36FF028}" srcOrd="1" destOrd="0" parTransId="{23CB03D7-43DF-4539-A5B1-E05CBE73C290}" sibTransId="{5136AF5E-B8D8-439A-B59B-5FC59022D79E}"/>
    <dgm:cxn modelId="{501EFDEF-AB7B-40B2-B3AC-34CDE7ACA0EB}" srcId="{9E09532E-1995-4CF0-B206-0FF6C521CFE7}" destId="{61143CC9-BEF8-40C3-9818-D9ED0C73D952}" srcOrd="2" destOrd="0" parTransId="{F4DF4CEF-F2E8-4B75-9A15-F36667088BAB}" sibTransId="{1F52559F-CB29-4C01-9DD4-19B876C95233}"/>
    <dgm:cxn modelId="{B990FEC6-CC94-4042-B5CE-DC3E955EA802}" srcId="{9E09532E-1995-4CF0-B206-0FF6C521CFE7}" destId="{C3A1DF5B-F3A9-42C5-BEE6-7BA291B6F078}" srcOrd="4" destOrd="0" parTransId="{ED1111C0-F972-44ED-A2D1-1ABA742D8D01}" sibTransId="{6BE0EA86-B200-45F2-BB3E-CFF62FBCC90E}"/>
    <dgm:cxn modelId="{C7D4E729-3B90-47CA-B9F4-894C3473AA58}" srcId="{9E09532E-1995-4CF0-B206-0FF6C521CFE7}" destId="{C1D0BF0B-3D3E-42CE-9E6F-B404782C48E7}" srcOrd="0" destOrd="0" parTransId="{CE4C0B68-0D18-415E-8368-3B7C3CD608EB}" sibTransId="{388FAC55-0902-4CF5-8103-6BE1EC621B99}"/>
    <dgm:cxn modelId="{2F185219-D348-43F9-A4CE-BEB598E78364}" type="presParOf" srcId="{D2625F7F-F6DC-49A5-8F92-A3AAB8AADE48}" destId="{B1D3A2AD-772C-4C74-A36C-6385E337BE06}" srcOrd="0" destOrd="0" presId="urn:microsoft.com/office/officeart/2005/8/layout/pyramid2"/>
    <dgm:cxn modelId="{41CB0126-5F77-47B5-BDA0-3137716619BF}" type="presParOf" srcId="{D2625F7F-F6DC-49A5-8F92-A3AAB8AADE48}" destId="{F53003DE-53F2-48EF-8604-C32EF31C6A3D}" srcOrd="1" destOrd="0" presId="urn:microsoft.com/office/officeart/2005/8/layout/pyramid2"/>
    <dgm:cxn modelId="{98BB0738-52E3-4922-923F-80AD7727A5C5}" type="presParOf" srcId="{F53003DE-53F2-48EF-8604-C32EF31C6A3D}" destId="{95C70A59-30BC-47D8-9125-61E9C8ABD30E}" srcOrd="0" destOrd="0" presId="urn:microsoft.com/office/officeart/2005/8/layout/pyramid2"/>
    <dgm:cxn modelId="{C02998EE-C8E0-4CF8-AE32-432C3D5BF66E}" type="presParOf" srcId="{F53003DE-53F2-48EF-8604-C32EF31C6A3D}" destId="{240FCC2D-39B7-4C31-8564-DE1629A086A4}" srcOrd="1" destOrd="0" presId="urn:microsoft.com/office/officeart/2005/8/layout/pyramid2"/>
    <dgm:cxn modelId="{3033EE16-B593-49F7-BE9D-CCFAC79C0D7E}" type="presParOf" srcId="{F53003DE-53F2-48EF-8604-C32EF31C6A3D}" destId="{594BF4DA-7271-406D-9BC7-BD81810D5471}" srcOrd="2" destOrd="0" presId="urn:microsoft.com/office/officeart/2005/8/layout/pyramid2"/>
    <dgm:cxn modelId="{8B22D1A8-2E5D-4484-A2F9-C3F7E4F3AEC8}" type="presParOf" srcId="{F53003DE-53F2-48EF-8604-C32EF31C6A3D}" destId="{9EDD7AB7-2A57-4BBB-8161-B43ACD4606BC}" srcOrd="3" destOrd="0" presId="urn:microsoft.com/office/officeart/2005/8/layout/pyramid2"/>
    <dgm:cxn modelId="{CDE9D114-B898-4D9C-983F-5C81A426856C}" type="presParOf" srcId="{F53003DE-53F2-48EF-8604-C32EF31C6A3D}" destId="{F9EB943A-6295-4FB7-8A5B-FB97D4986739}" srcOrd="4" destOrd="0" presId="urn:microsoft.com/office/officeart/2005/8/layout/pyramid2"/>
    <dgm:cxn modelId="{06E3C73A-6D7A-4575-A48F-CD484225FEC4}" type="presParOf" srcId="{F53003DE-53F2-48EF-8604-C32EF31C6A3D}" destId="{31E57541-55F7-4F02-8DC9-08F3943A86B7}" srcOrd="5" destOrd="0" presId="urn:microsoft.com/office/officeart/2005/8/layout/pyramid2"/>
    <dgm:cxn modelId="{59E9EF61-316C-4499-93C2-D71D0AD5F22D}" type="presParOf" srcId="{F53003DE-53F2-48EF-8604-C32EF31C6A3D}" destId="{D00D3144-07E3-47B4-AEDD-93DE8557B3CB}" srcOrd="6" destOrd="0" presId="urn:microsoft.com/office/officeart/2005/8/layout/pyramid2"/>
    <dgm:cxn modelId="{B63B04BC-D8CD-45FA-9472-B75A73DB848E}" type="presParOf" srcId="{F53003DE-53F2-48EF-8604-C32EF31C6A3D}" destId="{6720B7BE-1ED1-482E-A142-74BF51AAF75B}" srcOrd="7" destOrd="0" presId="urn:microsoft.com/office/officeart/2005/8/layout/pyramid2"/>
    <dgm:cxn modelId="{89625266-D82E-4552-A475-05F397855411}" type="presParOf" srcId="{F53003DE-53F2-48EF-8604-C32EF31C6A3D}" destId="{10E8F79D-647E-4281-9688-0C22BE941CE6}" srcOrd="8" destOrd="0" presId="urn:microsoft.com/office/officeart/2005/8/layout/pyramid2"/>
    <dgm:cxn modelId="{E7C51734-1D35-463C-8E43-09AF63D39624}" type="presParOf" srcId="{F53003DE-53F2-48EF-8604-C32EF31C6A3D}" destId="{83E8DEA6-CEB8-4882-B6EE-198DEDF3981A}" srcOrd="9" destOrd="0" presId="urn:microsoft.com/office/officeart/2005/8/layout/pyramid2"/>
    <dgm:cxn modelId="{603BF7B3-0242-4318-9CF8-BE3A86CAF83E}" type="presParOf" srcId="{F53003DE-53F2-48EF-8604-C32EF31C6A3D}" destId="{CE64139B-F3BF-4398-8F86-61D1ABCFBCFC}" srcOrd="10" destOrd="0" presId="urn:microsoft.com/office/officeart/2005/8/layout/pyramid2"/>
    <dgm:cxn modelId="{C0664A8E-8D9E-4F35-A1C8-A1AA01EF6168}" type="presParOf" srcId="{F53003DE-53F2-48EF-8604-C32EF31C6A3D}" destId="{A2A5C67C-35A8-47B7-ABF8-5A168ABBE5D6}"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0A95BA-8A59-4C7C-B39D-FFE1095C62B8}">
      <dsp:nvSpPr>
        <dsp:cNvPr id="0" name=""/>
        <dsp:cNvSpPr/>
      </dsp:nvSpPr>
      <dsp:spPr>
        <a:xfrm>
          <a:off x="436256" y="0"/>
          <a:ext cx="6900357" cy="978700"/>
        </a:xfrm>
        <a:prstGeom prst="roundRect">
          <a:avLst>
            <a:gd name="adj" fmla="val 10000"/>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38100" rIns="57150" bIns="38100" numCol="1" spcCol="1270" anchor="ctr" anchorCtr="0">
          <a:noAutofit/>
        </a:bodyPr>
        <a:lstStyle/>
        <a:p>
          <a:pPr lvl="0" algn="ctr" defTabSz="1333500">
            <a:lnSpc>
              <a:spcPct val="90000"/>
            </a:lnSpc>
            <a:spcBef>
              <a:spcPct val="0"/>
            </a:spcBef>
            <a:spcAft>
              <a:spcPct val="35000"/>
            </a:spcAft>
          </a:pPr>
          <a:r>
            <a:rPr lang="id-ID" sz="3000" kern="1200" dirty="0">
              <a:solidFill>
                <a:schemeClr val="tx1"/>
              </a:solidFill>
            </a:rPr>
            <a:t>PENGEMBANGAN KOMPETENSI</a:t>
          </a:r>
          <a:br>
            <a:rPr lang="id-ID" sz="3000" kern="1200" dirty="0">
              <a:solidFill>
                <a:schemeClr val="tx1"/>
              </a:solidFill>
            </a:rPr>
          </a:br>
          <a:r>
            <a:rPr lang="id-ID" sz="3000" kern="1200" dirty="0">
              <a:solidFill>
                <a:schemeClr val="tx1"/>
              </a:solidFill>
            </a:rPr>
            <a:t>Pasal 203 s/d 237 PP 11/2017</a:t>
          </a:r>
          <a:endParaRPr lang="en-US" sz="3000" kern="1200" dirty="0">
            <a:solidFill>
              <a:schemeClr val="tx1"/>
            </a:solidFill>
          </a:endParaRPr>
        </a:p>
      </dsp:txBody>
      <dsp:txXfrm>
        <a:off x="464921" y="28665"/>
        <a:ext cx="6843027" cy="921370"/>
      </dsp:txXfrm>
    </dsp:sp>
    <dsp:sp modelId="{1B022068-001D-4CDD-9A9B-42E15A3F27DB}">
      <dsp:nvSpPr>
        <dsp:cNvPr id="0" name=""/>
        <dsp:cNvSpPr/>
      </dsp:nvSpPr>
      <dsp:spPr>
        <a:xfrm>
          <a:off x="369471" y="1156494"/>
          <a:ext cx="978700" cy="978700"/>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A0FE4F-80DC-4C0A-B7A6-4CDF02ECF0E6}">
      <dsp:nvSpPr>
        <dsp:cNvPr id="0" name=""/>
        <dsp:cNvSpPr/>
      </dsp:nvSpPr>
      <dsp:spPr>
        <a:xfrm>
          <a:off x="1406894" y="1156494"/>
          <a:ext cx="5944836" cy="978700"/>
        </a:xfrm>
        <a:prstGeom prst="roundRect">
          <a:avLst>
            <a:gd name="adj" fmla="val 16670"/>
          </a:avLst>
        </a:prstGeom>
        <a:solidFill>
          <a:schemeClr val="accent4">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err="1">
              <a:solidFill>
                <a:schemeClr val="tx1"/>
              </a:solidFill>
            </a:rPr>
            <a:t>Kebutuhan</a:t>
          </a:r>
          <a:r>
            <a:rPr lang="en-US" sz="1800" kern="1200" dirty="0">
              <a:solidFill>
                <a:schemeClr val="tx1"/>
              </a:solidFill>
            </a:rPr>
            <a:t> </a:t>
          </a:r>
          <a:r>
            <a:rPr lang="en-US" sz="1800" kern="1200" dirty="0" err="1">
              <a:solidFill>
                <a:schemeClr val="tx1"/>
              </a:solidFill>
            </a:rPr>
            <a:t>dan</a:t>
          </a:r>
          <a:r>
            <a:rPr lang="en-US" sz="1800" kern="1200" dirty="0">
              <a:solidFill>
                <a:schemeClr val="tx1"/>
              </a:solidFill>
            </a:rPr>
            <a:t> </a:t>
          </a:r>
          <a:r>
            <a:rPr lang="en-US" sz="1800" kern="1200" dirty="0" err="1">
              <a:solidFill>
                <a:schemeClr val="tx1"/>
              </a:solidFill>
            </a:rPr>
            <a:t>Rencana</a:t>
          </a:r>
          <a:r>
            <a:rPr lang="en-US" sz="1800" kern="1200" dirty="0">
              <a:solidFill>
                <a:schemeClr val="tx1"/>
              </a:solidFill>
            </a:rPr>
            <a:t> </a:t>
          </a:r>
          <a:r>
            <a:rPr lang="en-US" sz="1800" kern="1200" dirty="0" err="1">
              <a:solidFill>
                <a:schemeClr val="tx1"/>
              </a:solidFill>
            </a:rPr>
            <a:t>Pengembangan</a:t>
          </a:r>
          <a:endParaRPr lang="en-US" sz="1800" kern="1200" dirty="0">
            <a:solidFill>
              <a:schemeClr val="tx1"/>
            </a:solidFill>
          </a:endParaRPr>
        </a:p>
        <a:p>
          <a:pPr lvl="0" algn="ctr" defTabSz="800100">
            <a:lnSpc>
              <a:spcPct val="90000"/>
            </a:lnSpc>
            <a:spcBef>
              <a:spcPct val="0"/>
            </a:spcBef>
            <a:spcAft>
              <a:spcPct val="35000"/>
            </a:spcAft>
          </a:pPr>
          <a:r>
            <a:rPr lang="en-US" sz="1800" kern="1200" dirty="0" err="1">
              <a:solidFill>
                <a:schemeClr val="tx1"/>
              </a:solidFill>
            </a:rPr>
            <a:t>Kompetensi</a:t>
          </a:r>
          <a:endParaRPr lang="en-US" sz="1800" kern="1200" dirty="0">
            <a:solidFill>
              <a:schemeClr val="tx1"/>
            </a:solidFill>
          </a:endParaRPr>
        </a:p>
      </dsp:txBody>
      <dsp:txXfrm>
        <a:off x="1454679" y="1204279"/>
        <a:ext cx="5849266" cy="883130"/>
      </dsp:txXfrm>
    </dsp:sp>
    <dsp:sp modelId="{A2D59722-3C82-4B6B-96E3-518EA5AA1D72}">
      <dsp:nvSpPr>
        <dsp:cNvPr id="0" name=""/>
        <dsp:cNvSpPr/>
      </dsp:nvSpPr>
      <dsp:spPr>
        <a:xfrm>
          <a:off x="369471" y="2252639"/>
          <a:ext cx="978700" cy="978700"/>
        </a:xfrm>
        <a:prstGeom prst="roundRect">
          <a:avLst>
            <a:gd name="adj" fmla="val 166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0000" r="-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F67548-8232-4880-809B-ABD19A49A5C7}">
      <dsp:nvSpPr>
        <dsp:cNvPr id="0" name=""/>
        <dsp:cNvSpPr/>
      </dsp:nvSpPr>
      <dsp:spPr>
        <a:xfrm>
          <a:off x="1406894" y="2252639"/>
          <a:ext cx="5944836" cy="978700"/>
        </a:xfrm>
        <a:prstGeom prst="roundRect">
          <a:avLst>
            <a:gd name="adj" fmla="val 16670"/>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Pelaksanaan Pengembangan Kompetensi</a:t>
          </a:r>
        </a:p>
      </dsp:txBody>
      <dsp:txXfrm>
        <a:off x="1454679" y="2300424"/>
        <a:ext cx="5849266" cy="883130"/>
      </dsp:txXfrm>
    </dsp:sp>
    <dsp:sp modelId="{33D4021F-B871-406D-93E7-B99CD6290E3D}">
      <dsp:nvSpPr>
        <dsp:cNvPr id="0" name=""/>
        <dsp:cNvSpPr/>
      </dsp:nvSpPr>
      <dsp:spPr>
        <a:xfrm>
          <a:off x="369471" y="3348784"/>
          <a:ext cx="978700" cy="978700"/>
        </a:xfrm>
        <a:prstGeom prst="roundRect">
          <a:avLst>
            <a:gd name="adj" fmla="val 166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6000" r="-1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EBF023-95D1-47D9-8543-5EB6CBB54B2B}">
      <dsp:nvSpPr>
        <dsp:cNvPr id="0" name=""/>
        <dsp:cNvSpPr/>
      </dsp:nvSpPr>
      <dsp:spPr>
        <a:xfrm>
          <a:off x="1406894" y="3348784"/>
          <a:ext cx="5944836" cy="978700"/>
        </a:xfrm>
        <a:prstGeom prst="roundRect">
          <a:avLst>
            <a:gd name="adj" fmla="val 1667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a:solidFill>
                <a:schemeClr val="tx1"/>
              </a:solidFill>
            </a:rPr>
            <a:t>Evaluasi Pengembangan Kompetensi</a:t>
          </a:r>
        </a:p>
      </dsp:txBody>
      <dsp:txXfrm>
        <a:off x="1454679" y="3396569"/>
        <a:ext cx="5849266" cy="8831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E961F-E0F0-4132-884F-1A7AF0F5170B}">
      <dsp:nvSpPr>
        <dsp:cNvPr id="0" name=""/>
        <dsp:cNvSpPr/>
      </dsp:nvSpPr>
      <dsp:spPr>
        <a:xfrm>
          <a:off x="3173609" y="0"/>
          <a:ext cx="4748808" cy="2065277"/>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id-ID" sz="1800" kern="1200" dirty="0"/>
            <a:t>Standar Kompetensi Manajerial</a:t>
          </a:r>
          <a:endParaRPr lang="en-US" sz="1800" kern="1200" dirty="0"/>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id-ID" sz="1800" kern="1200" dirty="0"/>
            <a:t>Standar Kompetensi Teknis</a:t>
          </a:r>
          <a:endParaRPr lang="en-US" sz="1800" kern="1200" dirty="0"/>
        </a:p>
        <a:p>
          <a:pPr marL="171450" lvl="1" indent="-171450" algn="l" defTabSz="800100">
            <a:lnSpc>
              <a:spcPct val="90000"/>
            </a:lnSpc>
            <a:spcBef>
              <a:spcPct val="0"/>
            </a:spcBef>
            <a:spcAft>
              <a:spcPct val="15000"/>
            </a:spcAft>
            <a:buChar char="••"/>
          </a:pPr>
          <a:endParaRPr lang="en-US" sz="1800" kern="1200" dirty="0"/>
        </a:p>
        <a:p>
          <a:pPr marL="171450" lvl="1" indent="-171450" algn="l" defTabSz="800100">
            <a:lnSpc>
              <a:spcPct val="90000"/>
            </a:lnSpc>
            <a:spcBef>
              <a:spcPct val="0"/>
            </a:spcBef>
            <a:spcAft>
              <a:spcPct val="15000"/>
            </a:spcAft>
            <a:buChar char="••"/>
          </a:pPr>
          <a:r>
            <a:rPr lang="id-ID" sz="1800" kern="1200" dirty="0"/>
            <a:t>Standar Kompetensi Sosial Cultural</a:t>
          </a:r>
          <a:endParaRPr lang="en-US" sz="1800" kern="1200" dirty="0"/>
        </a:p>
      </dsp:txBody>
      <dsp:txXfrm>
        <a:off x="3173609" y="258160"/>
        <a:ext cx="3974329" cy="1548957"/>
      </dsp:txXfrm>
    </dsp:sp>
    <dsp:sp modelId="{BE283E37-DDD8-4670-843F-5DEC65A7CBAA}">
      <dsp:nvSpPr>
        <dsp:cNvPr id="0" name=""/>
        <dsp:cNvSpPr/>
      </dsp:nvSpPr>
      <dsp:spPr>
        <a:xfrm>
          <a:off x="3868" y="136776"/>
          <a:ext cx="3165872" cy="1793974"/>
        </a:xfrm>
        <a:prstGeom prst="roundRect">
          <a:avLst/>
        </a:prstGeom>
        <a:solidFill>
          <a:srgbClr val="A313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err="1"/>
            <a:t>inventarisasi</a:t>
          </a:r>
          <a:r>
            <a:rPr lang="en-US" sz="2400" kern="1200" dirty="0"/>
            <a:t> </a:t>
          </a:r>
          <a:r>
            <a:rPr lang="en-US" sz="2400" kern="1200" dirty="0" err="1"/>
            <a:t>jenis</a:t>
          </a:r>
          <a:r>
            <a:rPr lang="en-US" sz="2400" kern="1200" dirty="0"/>
            <a:t> </a:t>
          </a:r>
          <a:r>
            <a:rPr lang="en-US" sz="2400" kern="1200" dirty="0" err="1"/>
            <a:t>kompetensi</a:t>
          </a:r>
          <a:r>
            <a:rPr lang="en-US" sz="2400" kern="1200" dirty="0"/>
            <a:t> yang </a:t>
          </a:r>
          <a:r>
            <a:rPr lang="en-US" sz="2400" kern="1200" dirty="0" err="1"/>
            <a:t>perlu</a:t>
          </a:r>
          <a:r>
            <a:rPr lang="en-US" sz="2400" kern="1200" dirty="0"/>
            <a:t> </a:t>
          </a:r>
          <a:r>
            <a:rPr lang="en-US" sz="2400" kern="1200" dirty="0" err="1"/>
            <a:t>ditingkatkan</a:t>
          </a:r>
          <a:r>
            <a:rPr lang="en-US" sz="2400" kern="1200" dirty="0"/>
            <a:t> </a:t>
          </a:r>
          <a:r>
            <a:rPr lang="en-US" sz="2400" kern="1200" dirty="0" err="1"/>
            <a:t>dari</a:t>
          </a:r>
          <a:endParaRPr lang="en-US" sz="2400" kern="1200" dirty="0"/>
        </a:p>
        <a:p>
          <a:pPr lvl="0" algn="ctr" defTabSz="1066800">
            <a:lnSpc>
              <a:spcPct val="90000"/>
            </a:lnSpc>
            <a:spcBef>
              <a:spcPct val="0"/>
            </a:spcBef>
            <a:spcAft>
              <a:spcPct val="35000"/>
            </a:spcAft>
          </a:pPr>
          <a:r>
            <a:rPr lang="en-US" sz="2400" kern="1200" dirty="0" err="1"/>
            <a:t>setiap</a:t>
          </a:r>
          <a:r>
            <a:rPr lang="en-US" sz="2400" kern="1200" dirty="0"/>
            <a:t> PNS</a:t>
          </a:r>
        </a:p>
      </dsp:txBody>
      <dsp:txXfrm>
        <a:off x="91443" y="224351"/>
        <a:ext cx="2990722" cy="1618824"/>
      </dsp:txXfrm>
    </dsp:sp>
    <dsp:sp modelId="{31158A1B-F4BF-4887-9CE7-DE29457B49F7}">
      <dsp:nvSpPr>
        <dsp:cNvPr id="0" name=""/>
        <dsp:cNvSpPr/>
      </dsp:nvSpPr>
      <dsp:spPr>
        <a:xfrm>
          <a:off x="3169740" y="2245799"/>
          <a:ext cx="4748808" cy="1853588"/>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d-ID" sz="2400" kern="1200" dirty="0"/>
            <a:t>Analisis GAP Kompetensi</a:t>
          </a:r>
          <a:endParaRPr lang="en-US" sz="2400" kern="1200" dirty="0"/>
        </a:p>
        <a:p>
          <a:pPr marL="228600" lvl="1" indent="-228600" algn="l" defTabSz="1066800">
            <a:lnSpc>
              <a:spcPct val="90000"/>
            </a:lnSpc>
            <a:spcBef>
              <a:spcPct val="0"/>
            </a:spcBef>
            <a:spcAft>
              <a:spcPct val="15000"/>
            </a:spcAft>
            <a:buChar char="••"/>
          </a:pPr>
          <a:r>
            <a:rPr lang="id-ID" sz="2400" kern="1200" dirty="0"/>
            <a:t>Analisis GAP Kinerja</a:t>
          </a:r>
          <a:endParaRPr lang="en-US" sz="3200" kern="1200" dirty="0"/>
        </a:p>
      </dsp:txBody>
      <dsp:txXfrm>
        <a:off x="3169740" y="2477498"/>
        <a:ext cx="4053713" cy="1390191"/>
      </dsp:txXfrm>
    </dsp:sp>
    <dsp:sp modelId="{88FE0E5E-5EAD-4501-BD35-2D2A937E764C}">
      <dsp:nvSpPr>
        <dsp:cNvPr id="0" name=""/>
        <dsp:cNvSpPr/>
      </dsp:nvSpPr>
      <dsp:spPr>
        <a:xfrm>
          <a:off x="3868" y="2275606"/>
          <a:ext cx="3165872" cy="1793974"/>
        </a:xfrm>
        <a:prstGeom prst="roundRect">
          <a:avLst/>
        </a:prstGeom>
        <a:solidFill>
          <a:srgbClr val="A313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err="1"/>
            <a:t>rencana</a:t>
          </a:r>
          <a:r>
            <a:rPr lang="en-US" sz="2700" kern="1200" dirty="0"/>
            <a:t> </a:t>
          </a:r>
          <a:r>
            <a:rPr lang="en-US" sz="2700" kern="1200" dirty="0" err="1"/>
            <a:t>pelaksanaan</a:t>
          </a:r>
          <a:r>
            <a:rPr lang="en-US" sz="2700" kern="1200" dirty="0"/>
            <a:t> </a:t>
          </a:r>
          <a:r>
            <a:rPr lang="en-US" sz="2700" kern="1200" dirty="0" err="1"/>
            <a:t>pengembangan</a:t>
          </a:r>
          <a:r>
            <a:rPr lang="en-US" sz="2700" kern="1200" dirty="0"/>
            <a:t> </a:t>
          </a:r>
          <a:r>
            <a:rPr lang="en-US" sz="2700" kern="1200" dirty="0" err="1"/>
            <a:t>kompetensi</a:t>
          </a:r>
          <a:endParaRPr lang="en-US" sz="2700" kern="1200" dirty="0"/>
        </a:p>
      </dsp:txBody>
      <dsp:txXfrm>
        <a:off x="91443" y="2363181"/>
        <a:ext cx="2990722" cy="16188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BD7EB-7C6D-4DA0-92E5-68D0D8050EC8}">
      <dsp:nvSpPr>
        <dsp:cNvPr id="0" name=""/>
        <dsp:cNvSpPr/>
      </dsp:nvSpPr>
      <dsp:spPr>
        <a:xfrm>
          <a:off x="1176290" y="0"/>
          <a:ext cx="1314163" cy="730091"/>
        </a:xfrm>
        <a:prstGeom prst="roundRect">
          <a:avLst>
            <a:gd name="adj" fmla="val 10000"/>
          </a:avLst>
        </a:prstGeom>
        <a:solidFill>
          <a:schemeClr val="accent1">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a:t>PROFIL KOMPETENSI</a:t>
          </a:r>
          <a:endParaRPr lang="en-US" sz="1600" kern="1200" dirty="0"/>
        </a:p>
      </dsp:txBody>
      <dsp:txXfrm>
        <a:off x="1197674" y="21384"/>
        <a:ext cx="1271395" cy="687323"/>
      </dsp:txXfrm>
    </dsp:sp>
    <dsp:sp modelId="{6DA57880-951C-48C0-8676-110EB1126CB2}">
      <dsp:nvSpPr>
        <dsp:cNvPr id="0" name=""/>
        <dsp:cNvSpPr/>
      </dsp:nvSpPr>
      <dsp:spPr>
        <a:xfrm>
          <a:off x="3074527" y="0"/>
          <a:ext cx="1314163" cy="730091"/>
        </a:xfrm>
        <a:prstGeom prst="roundRect">
          <a:avLst>
            <a:gd name="adj" fmla="val 10000"/>
          </a:avLst>
        </a:prstGeom>
        <a:solidFill>
          <a:schemeClr val="accent1">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d-ID" sz="1600" kern="1200" dirty="0"/>
            <a:t>STANDAR KOMPETENSI</a:t>
          </a:r>
          <a:endParaRPr lang="en-US" sz="1600" kern="1200" dirty="0"/>
        </a:p>
      </dsp:txBody>
      <dsp:txXfrm>
        <a:off x="3095911" y="21384"/>
        <a:ext cx="1271395" cy="687323"/>
      </dsp:txXfrm>
    </dsp:sp>
    <dsp:sp modelId="{86FC9757-4AA8-4EB7-B3D2-45CF97ED86FF}">
      <dsp:nvSpPr>
        <dsp:cNvPr id="0" name=""/>
        <dsp:cNvSpPr/>
      </dsp:nvSpPr>
      <dsp:spPr>
        <a:xfrm>
          <a:off x="2508706" y="3102886"/>
          <a:ext cx="547568" cy="547568"/>
        </a:xfrm>
        <a:prstGeom prst="triangle">
          <a:avLst/>
        </a:prstGeom>
        <a:solidFill>
          <a:schemeClr val="accent1">
            <a:lumMod val="5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3344A5-CEB7-4B93-894B-8CEC8C7311A7}">
      <dsp:nvSpPr>
        <dsp:cNvPr id="0" name=""/>
        <dsp:cNvSpPr/>
      </dsp:nvSpPr>
      <dsp:spPr>
        <a:xfrm rot="240000">
          <a:off x="1139284" y="2868247"/>
          <a:ext cx="3286412" cy="229808"/>
        </a:xfrm>
        <a:prstGeom prst="rect">
          <a:avLst/>
        </a:prstGeom>
        <a:solidFill>
          <a:schemeClr val="accent1">
            <a:lumMod val="5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4A3F66-4C54-403B-817F-5E71FF23F0FB}">
      <dsp:nvSpPr>
        <dsp:cNvPr id="0" name=""/>
        <dsp:cNvSpPr/>
      </dsp:nvSpPr>
      <dsp:spPr>
        <a:xfrm rot="240000">
          <a:off x="3112489" y="2293670"/>
          <a:ext cx="1311247" cy="610907"/>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a:t>SK SC</a:t>
          </a:r>
          <a:endParaRPr lang="en-US" sz="1700" kern="1200" dirty="0"/>
        </a:p>
      </dsp:txBody>
      <dsp:txXfrm>
        <a:off x="3142311" y="2323492"/>
        <a:ext cx="1251603" cy="551263"/>
      </dsp:txXfrm>
    </dsp:sp>
    <dsp:sp modelId="{CDBE2757-CD03-4CF9-83E4-75FE4AA179B4}">
      <dsp:nvSpPr>
        <dsp:cNvPr id="0" name=""/>
        <dsp:cNvSpPr/>
      </dsp:nvSpPr>
      <dsp:spPr>
        <a:xfrm rot="240000">
          <a:off x="3159945" y="1636588"/>
          <a:ext cx="1311247" cy="610907"/>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a:t>SKT</a:t>
          </a:r>
          <a:endParaRPr lang="en-US" sz="1700" kern="1200" dirty="0"/>
        </a:p>
      </dsp:txBody>
      <dsp:txXfrm>
        <a:off x="3189767" y="1666410"/>
        <a:ext cx="1251603" cy="551263"/>
      </dsp:txXfrm>
    </dsp:sp>
    <dsp:sp modelId="{9042F434-4F4B-4D07-B100-E474B0418202}">
      <dsp:nvSpPr>
        <dsp:cNvPr id="0" name=""/>
        <dsp:cNvSpPr/>
      </dsp:nvSpPr>
      <dsp:spPr>
        <a:xfrm rot="240000">
          <a:off x="3207401" y="994108"/>
          <a:ext cx="1311247" cy="610907"/>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a:t>SKM</a:t>
          </a:r>
          <a:endParaRPr lang="en-US" sz="1700" kern="1200" dirty="0"/>
        </a:p>
      </dsp:txBody>
      <dsp:txXfrm>
        <a:off x="3237223" y="1023930"/>
        <a:ext cx="1251603" cy="551263"/>
      </dsp:txXfrm>
    </dsp:sp>
    <dsp:sp modelId="{5D9A6A54-00C8-4356-AB1A-FD2BEFF49822}">
      <dsp:nvSpPr>
        <dsp:cNvPr id="0" name=""/>
        <dsp:cNvSpPr/>
      </dsp:nvSpPr>
      <dsp:spPr>
        <a:xfrm rot="240000">
          <a:off x="1232505" y="2162253"/>
          <a:ext cx="1311247" cy="610907"/>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a:t>HASIL UKOM</a:t>
          </a:r>
          <a:endParaRPr lang="en-US" sz="1700" kern="1200" dirty="0"/>
        </a:p>
      </dsp:txBody>
      <dsp:txXfrm>
        <a:off x="1262327" y="2192075"/>
        <a:ext cx="1251603" cy="551263"/>
      </dsp:txXfrm>
    </dsp:sp>
    <dsp:sp modelId="{D96FA639-2814-4DC4-9C65-8C1146B28A6F}">
      <dsp:nvSpPr>
        <dsp:cNvPr id="0" name=""/>
        <dsp:cNvSpPr/>
      </dsp:nvSpPr>
      <dsp:spPr>
        <a:xfrm rot="240000">
          <a:off x="1279961" y="1505171"/>
          <a:ext cx="1311247" cy="610907"/>
        </a:xfrm>
        <a:prstGeom prst="round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id-ID" sz="1700" kern="1200" dirty="0"/>
            <a:t>HASIL UKOM</a:t>
          </a:r>
          <a:endParaRPr lang="en-US" sz="1700" kern="1200" dirty="0"/>
        </a:p>
      </dsp:txBody>
      <dsp:txXfrm>
        <a:off x="1309783" y="1534993"/>
        <a:ext cx="1251603" cy="5512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E3656-207B-45C4-BD02-068AF982104D}">
      <dsp:nvSpPr>
        <dsp:cNvPr id="0" name=""/>
        <dsp:cNvSpPr/>
      </dsp:nvSpPr>
      <dsp:spPr>
        <a:xfrm>
          <a:off x="1791557" y="0"/>
          <a:ext cx="1269587" cy="705326"/>
        </a:xfrm>
        <a:prstGeom prst="roundRect">
          <a:avLst>
            <a:gd name="adj" fmla="val 10000"/>
          </a:avLst>
        </a:prstGeom>
        <a:solidFill>
          <a:schemeClr val="accent1">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a:t>PENILAIAN KINERJA</a:t>
          </a:r>
          <a:endParaRPr lang="en-US" sz="1800" kern="1200" dirty="0"/>
        </a:p>
      </dsp:txBody>
      <dsp:txXfrm>
        <a:off x="1812215" y="20658"/>
        <a:ext cx="1228271" cy="664010"/>
      </dsp:txXfrm>
    </dsp:sp>
    <dsp:sp modelId="{51B08F18-3B1F-4C63-B3D2-184242F0D5E1}">
      <dsp:nvSpPr>
        <dsp:cNvPr id="0" name=""/>
        <dsp:cNvSpPr/>
      </dsp:nvSpPr>
      <dsp:spPr>
        <a:xfrm>
          <a:off x="3625405" y="0"/>
          <a:ext cx="1269587" cy="705326"/>
        </a:xfrm>
        <a:prstGeom prst="roundRect">
          <a:avLst>
            <a:gd name="adj" fmla="val 10000"/>
          </a:avLst>
        </a:prstGeom>
        <a:solidFill>
          <a:schemeClr val="accent1">
            <a:lumMod val="60000"/>
            <a:lumOff val="4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d-ID" sz="1800" kern="1200" dirty="0"/>
            <a:t>TARGET KINERJA</a:t>
          </a:r>
          <a:endParaRPr lang="en-US" sz="1800" kern="1200" dirty="0"/>
        </a:p>
      </dsp:txBody>
      <dsp:txXfrm>
        <a:off x="3646063" y="20658"/>
        <a:ext cx="1228271" cy="664010"/>
      </dsp:txXfrm>
    </dsp:sp>
    <dsp:sp modelId="{549AEBDB-0E94-45FC-94BB-E960894625AB}">
      <dsp:nvSpPr>
        <dsp:cNvPr id="0" name=""/>
        <dsp:cNvSpPr/>
      </dsp:nvSpPr>
      <dsp:spPr>
        <a:xfrm>
          <a:off x="3078777" y="2997636"/>
          <a:ext cx="528994" cy="528994"/>
        </a:xfrm>
        <a:prstGeom prst="triangle">
          <a:avLst/>
        </a:prstGeom>
        <a:solidFill>
          <a:schemeClr val="accent1">
            <a:lumMod val="5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54E2B8-162E-49F6-ACBE-EEEBD4F28611}">
      <dsp:nvSpPr>
        <dsp:cNvPr id="0" name=""/>
        <dsp:cNvSpPr/>
      </dsp:nvSpPr>
      <dsp:spPr>
        <a:xfrm rot="240000">
          <a:off x="1755806" y="2770956"/>
          <a:ext cx="3174937" cy="222013"/>
        </a:xfrm>
        <a:prstGeom prst="rect">
          <a:avLst/>
        </a:prstGeom>
        <a:solidFill>
          <a:schemeClr val="accent1">
            <a:lumMod val="5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831430-39B6-4746-83FA-E027A04E110A}">
      <dsp:nvSpPr>
        <dsp:cNvPr id="0" name=""/>
        <dsp:cNvSpPr/>
      </dsp:nvSpPr>
      <dsp:spPr>
        <a:xfrm rot="240000">
          <a:off x="3662080" y="2215868"/>
          <a:ext cx="1266770" cy="590185"/>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sz="2400" kern="1200" dirty="0"/>
        </a:p>
      </dsp:txBody>
      <dsp:txXfrm>
        <a:off x="3690890" y="2244678"/>
        <a:ext cx="1209150" cy="532565"/>
      </dsp:txXfrm>
    </dsp:sp>
    <dsp:sp modelId="{748A07FD-E959-4076-83BB-D51EAD5E23FB}">
      <dsp:nvSpPr>
        <dsp:cNvPr id="0" name=""/>
        <dsp:cNvSpPr/>
      </dsp:nvSpPr>
      <dsp:spPr>
        <a:xfrm rot="240000">
          <a:off x="3707926" y="1581074"/>
          <a:ext cx="1266770" cy="590185"/>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sz="2400" kern="1200" dirty="0"/>
        </a:p>
      </dsp:txBody>
      <dsp:txXfrm>
        <a:off x="3736736" y="1609884"/>
        <a:ext cx="1209150" cy="532565"/>
      </dsp:txXfrm>
    </dsp:sp>
    <dsp:sp modelId="{D1623408-C515-451C-B469-0DA4A2DD74FF}">
      <dsp:nvSpPr>
        <dsp:cNvPr id="0" name=""/>
        <dsp:cNvSpPr/>
      </dsp:nvSpPr>
      <dsp:spPr>
        <a:xfrm rot="240000">
          <a:off x="3753772" y="960387"/>
          <a:ext cx="1266770" cy="590185"/>
        </a:xfrm>
        <a:prstGeom prst="round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sz="2400" kern="1200" dirty="0"/>
        </a:p>
      </dsp:txBody>
      <dsp:txXfrm>
        <a:off x="3782582" y="989197"/>
        <a:ext cx="1209150" cy="532565"/>
      </dsp:txXfrm>
    </dsp:sp>
    <dsp:sp modelId="{45571B62-D040-4525-89B0-F19B46F04E5D}">
      <dsp:nvSpPr>
        <dsp:cNvPr id="0" name=""/>
        <dsp:cNvSpPr/>
      </dsp:nvSpPr>
      <dsp:spPr>
        <a:xfrm rot="240000">
          <a:off x="1845865" y="2088909"/>
          <a:ext cx="1266770" cy="590185"/>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874675" y="2117719"/>
        <a:ext cx="1209150" cy="532565"/>
      </dsp:txXfrm>
    </dsp:sp>
    <dsp:sp modelId="{528CF28B-7CF4-482A-BA3F-7CB95EED993D}">
      <dsp:nvSpPr>
        <dsp:cNvPr id="0" name=""/>
        <dsp:cNvSpPr/>
      </dsp:nvSpPr>
      <dsp:spPr>
        <a:xfrm rot="240000">
          <a:off x="1891711" y="1454116"/>
          <a:ext cx="1266770" cy="590185"/>
        </a:xfrm>
        <a:prstGeom prst="round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endParaRPr lang="en-US" sz="2400" kern="1200" dirty="0"/>
        </a:p>
      </dsp:txBody>
      <dsp:txXfrm>
        <a:off x="1920521" y="1482926"/>
        <a:ext cx="1209150" cy="5325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9A45DE-C9DB-42B6-8C22-0CDDC4C43103}">
      <dsp:nvSpPr>
        <dsp:cNvPr id="0" name=""/>
        <dsp:cNvSpPr/>
      </dsp:nvSpPr>
      <dsp:spPr>
        <a:xfrm>
          <a:off x="1660085" y="1942218"/>
          <a:ext cx="1094573" cy="1718035"/>
        </a:xfrm>
        <a:custGeom>
          <a:avLst/>
          <a:gdLst/>
          <a:ahLst/>
          <a:cxnLst/>
          <a:rect l="0" t="0" r="0" b="0"/>
          <a:pathLst>
            <a:path>
              <a:moveTo>
                <a:pt x="0" y="0"/>
              </a:moveTo>
              <a:lnTo>
                <a:pt x="547286" y="0"/>
              </a:lnTo>
              <a:lnTo>
                <a:pt x="547286" y="1718035"/>
              </a:lnTo>
              <a:lnTo>
                <a:pt x="1094573" y="17180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156444" y="2750309"/>
        <a:ext cx="101854" cy="101854"/>
      </dsp:txXfrm>
    </dsp:sp>
    <dsp:sp modelId="{0FDAE6AD-B11B-4E42-A4A0-5488C64C6D47}">
      <dsp:nvSpPr>
        <dsp:cNvPr id="0" name=""/>
        <dsp:cNvSpPr/>
      </dsp:nvSpPr>
      <dsp:spPr>
        <a:xfrm>
          <a:off x="1660085" y="1942218"/>
          <a:ext cx="1115991" cy="1160716"/>
        </a:xfrm>
        <a:custGeom>
          <a:avLst/>
          <a:gdLst/>
          <a:ahLst/>
          <a:cxnLst/>
          <a:rect l="0" t="0" r="0" b="0"/>
          <a:pathLst>
            <a:path>
              <a:moveTo>
                <a:pt x="0" y="0"/>
              </a:moveTo>
              <a:lnTo>
                <a:pt x="557995" y="0"/>
              </a:lnTo>
              <a:lnTo>
                <a:pt x="557995" y="1160716"/>
              </a:lnTo>
              <a:lnTo>
                <a:pt x="1115991" y="11607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77826" y="2482322"/>
        <a:ext cx="80509" cy="80509"/>
      </dsp:txXfrm>
    </dsp:sp>
    <dsp:sp modelId="{D68D74C6-B713-449F-93B7-E927BB64C314}">
      <dsp:nvSpPr>
        <dsp:cNvPr id="0" name=""/>
        <dsp:cNvSpPr/>
      </dsp:nvSpPr>
      <dsp:spPr>
        <a:xfrm>
          <a:off x="1660085" y="1942218"/>
          <a:ext cx="1087433" cy="667629"/>
        </a:xfrm>
        <a:custGeom>
          <a:avLst/>
          <a:gdLst/>
          <a:ahLst/>
          <a:cxnLst/>
          <a:rect l="0" t="0" r="0" b="0"/>
          <a:pathLst>
            <a:path>
              <a:moveTo>
                <a:pt x="0" y="0"/>
              </a:moveTo>
              <a:lnTo>
                <a:pt x="543716" y="0"/>
              </a:lnTo>
              <a:lnTo>
                <a:pt x="543716" y="667629"/>
              </a:lnTo>
              <a:lnTo>
                <a:pt x="1087433" y="6676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71901" y="2244133"/>
        <a:ext cx="63801" cy="63801"/>
      </dsp:txXfrm>
    </dsp:sp>
    <dsp:sp modelId="{BD1BE829-9560-4167-9C62-361920745594}">
      <dsp:nvSpPr>
        <dsp:cNvPr id="0" name=""/>
        <dsp:cNvSpPr/>
      </dsp:nvSpPr>
      <dsp:spPr>
        <a:xfrm>
          <a:off x="1660085" y="1896498"/>
          <a:ext cx="1066030" cy="91440"/>
        </a:xfrm>
        <a:custGeom>
          <a:avLst/>
          <a:gdLst/>
          <a:ahLst/>
          <a:cxnLst/>
          <a:rect l="0" t="0" r="0" b="0"/>
          <a:pathLst>
            <a:path>
              <a:moveTo>
                <a:pt x="0" y="45720"/>
              </a:moveTo>
              <a:lnTo>
                <a:pt x="533015" y="45720"/>
              </a:lnTo>
              <a:lnTo>
                <a:pt x="533015" y="127486"/>
              </a:lnTo>
              <a:lnTo>
                <a:pt x="1066030" y="1274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66372" y="1915489"/>
        <a:ext cx="53458" cy="53458"/>
      </dsp:txXfrm>
    </dsp:sp>
    <dsp:sp modelId="{715916B5-1463-4D9B-B4A6-99E088F7A7D9}">
      <dsp:nvSpPr>
        <dsp:cNvPr id="0" name=""/>
        <dsp:cNvSpPr/>
      </dsp:nvSpPr>
      <dsp:spPr>
        <a:xfrm>
          <a:off x="1660085" y="1397334"/>
          <a:ext cx="1074865" cy="544884"/>
        </a:xfrm>
        <a:custGeom>
          <a:avLst/>
          <a:gdLst/>
          <a:ahLst/>
          <a:cxnLst/>
          <a:rect l="0" t="0" r="0" b="0"/>
          <a:pathLst>
            <a:path>
              <a:moveTo>
                <a:pt x="0" y="544884"/>
              </a:moveTo>
              <a:lnTo>
                <a:pt x="537432" y="544884"/>
              </a:lnTo>
              <a:lnTo>
                <a:pt x="537432" y="0"/>
              </a:lnTo>
              <a:lnTo>
                <a:pt x="107486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67390" y="1639649"/>
        <a:ext cx="60254" cy="60254"/>
      </dsp:txXfrm>
    </dsp:sp>
    <dsp:sp modelId="{2EF5737B-B969-4F71-9713-50946CFB5A36}">
      <dsp:nvSpPr>
        <dsp:cNvPr id="0" name=""/>
        <dsp:cNvSpPr/>
      </dsp:nvSpPr>
      <dsp:spPr>
        <a:xfrm>
          <a:off x="1660085" y="775785"/>
          <a:ext cx="1074865" cy="1166433"/>
        </a:xfrm>
        <a:custGeom>
          <a:avLst/>
          <a:gdLst/>
          <a:ahLst/>
          <a:cxnLst/>
          <a:rect l="0" t="0" r="0" b="0"/>
          <a:pathLst>
            <a:path>
              <a:moveTo>
                <a:pt x="0" y="1166433"/>
              </a:moveTo>
              <a:lnTo>
                <a:pt x="537432" y="1166433"/>
              </a:lnTo>
              <a:lnTo>
                <a:pt x="537432" y="0"/>
              </a:lnTo>
              <a:lnTo>
                <a:pt x="107486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57864" y="1319348"/>
        <a:ext cx="79307" cy="79307"/>
      </dsp:txXfrm>
    </dsp:sp>
    <dsp:sp modelId="{B9AD3491-1FC5-4AD1-93F9-7F06F5AF8D61}">
      <dsp:nvSpPr>
        <dsp:cNvPr id="0" name=""/>
        <dsp:cNvSpPr/>
      </dsp:nvSpPr>
      <dsp:spPr>
        <a:xfrm>
          <a:off x="1660085" y="230538"/>
          <a:ext cx="1074865" cy="1711680"/>
        </a:xfrm>
        <a:custGeom>
          <a:avLst/>
          <a:gdLst/>
          <a:ahLst/>
          <a:cxnLst/>
          <a:rect l="0" t="0" r="0" b="0"/>
          <a:pathLst>
            <a:path>
              <a:moveTo>
                <a:pt x="0" y="1711680"/>
              </a:moveTo>
              <a:lnTo>
                <a:pt x="537432" y="1711680"/>
              </a:lnTo>
              <a:lnTo>
                <a:pt x="537432" y="0"/>
              </a:lnTo>
              <a:lnTo>
                <a:pt x="107486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146988" y="1035848"/>
        <a:ext cx="101059" cy="101059"/>
      </dsp:txXfrm>
    </dsp:sp>
    <dsp:sp modelId="{B126FB47-6A75-4C02-9629-83721DA7CFBD}">
      <dsp:nvSpPr>
        <dsp:cNvPr id="0" name=""/>
        <dsp:cNvSpPr/>
      </dsp:nvSpPr>
      <dsp:spPr>
        <a:xfrm rot="16200000">
          <a:off x="-510769" y="1713582"/>
          <a:ext cx="3884437" cy="457273"/>
        </a:xfrm>
        <a:prstGeom prst="rect">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d-ID" sz="1600" kern="1200" dirty="0">
              <a:solidFill>
                <a:schemeClr val="tx1"/>
              </a:solidFill>
            </a:rPr>
            <a:t>RENCANA PENGEMBANGAN KOMPETENSI</a:t>
          </a:r>
          <a:endParaRPr lang="en-US" sz="1600" kern="1200" dirty="0">
            <a:solidFill>
              <a:schemeClr val="tx1"/>
            </a:solidFill>
          </a:endParaRPr>
        </a:p>
      </dsp:txBody>
      <dsp:txXfrm>
        <a:off x="-510769" y="1713582"/>
        <a:ext cx="3884437" cy="457273"/>
      </dsp:txXfrm>
    </dsp:sp>
    <dsp:sp modelId="{401F129C-0BFF-454A-B226-E12F39C6BA49}">
      <dsp:nvSpPr>
        <dsp:cNvPr id="0" name=""/>
        <dsp:cNvSpPr/>
      </dsp:nvSpPr>
      <dsp:spPr>
        <a:xfrm>
          <a:off x="2734950" y="1901"/>
          <a:ext cx="3582044" cy="457273"/>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solidFill>
                <a:schemeClr val="tx1"/>
              </a:solidFill>
            </a:rPr>
            <a:t>jenis</a:t>
          </a:r>
          <a:r>
            <a:rPr lang="en-US" sz="1300" kern="1200" dirty="0">
              <a:solidFill>
                <a:schemeClr val="tx1"/>
              </a:solidFill>
            </a:rPr>
            <a:t> </a:t>
          </a:r>
          <a:r>
            <a:rPr lang="en-US" sz="1300" kern="1200" dirty="0" err="1">
              <a:solidFill>
                <a:schemeClr val="tx1"/>
              </a:solidFill>
            </a:rPr>
            <a:t>kompetensi</a:t>
          </a:r>
          <a:r>
            <a:rPr lang="en-US" sz="1300" kern="1200" dirty="0">
              <a:solidFill>
                <a:schemeClr val="tx1"/>
              </a:solidFill>
            </a:rPr>
            <a:t> yang </a:t>
          </a:r>
          <a:r>
            <a:rPr lang="en-US" sz="1300" kern="1200" dirty="0" err="1">
              <a:solidFill>
                <a:schemeClr val="tx1"/>
              </a:solidFill>
            </a:rPr>
            <a:t>perlu</a:t>
          </a:r>
          <a:r>
            <a:rPr lang="en-US" sz="1300" kern="1200" dirty="0">
              <a:solidFill>
                <a:schemeClr val="tx1"/>
              </a:solidFill>
            </a:rPr>
            <a:t> </a:t>
          </a:r>
          <a:r>
            <a:rPr lang="en-US" sz="1300" kern="1200" dirty="0" err="1">
              <a:solidFill>
                <a:schemeClr val="tx1"/>
              </a:solidFill>
            </a:rPr>
            <a:t>dikembangkan</a:t>
          </a:r>
          <a:endParaRPr lang="en-US" sz="1300" kern="1200" dirty="0">
            <a:solidFill>
              <a:schemeClr val="tx1"/>
            </a:solidFill>
          </a:endParaRPr>
        </a:p>
      </dsp:txBody>
      <dsp:txXfrm>
        <a:off x="2734950" y="1901"/>
        <a:ext cx="3582044" cy="457273"/>
      </dsp:txXfrm>
    </dsp:sp>
    <dsp:sp modelId="{B1AEECAC-EC81-415D-B37E-FF08676701FB}">
      <dsp:nvSpPr>
        <dsp:cNvPr id="0" name=""/>
        <dsp:cNvSpPr/>
      </dsp:nvSpPr>
      <dsp:spPr>
        <a:xfrm>
          <a:off x="2734950" y="547149"/>
          <a:ext cx="3613106" cy="457273"/>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target PNS yang </a:t>
          </a:r>
          <a:r>
            <a:rPr lang="en-US" sz="1300" kern="1200" dirty="0" err="1">
              <a:solidFill>
                <a:schemeClr val="tx1"/>
              </a:solidFill>
            </a:rPr>
            <a:t>akan</a:t>
          </a:r>
          <a:r>
            <a:rPr lang="en-US" sz="1300" kern="1200" dirty="0">
              <a:solidFill>
                <a:schemeClr val="tx1"/>
              </a:solidFill>
            </a:rPr>
            <a:t> </a:t>
          </a:r>
          <a:r>
            <a:rPr lang="en-US" sz="1300" kern="1200" dirty="0" err="1">
              <a:solidFill>
                <a:schemeClr val="tx1"/>
              </a:solidFill>
            </a:rPr>
            <a:t>dikembangkan</a:t>
          </a:r>
          <a:r>
            <a:rPr lang="en-US" sz="1300" kern="1200" dirty="0">
              <a:solidFill>
                <a:schemeClr val="tx1"/>
              </a:solidFill>
            </a:rPr>
            <a:t> </a:t>
          </a:r>
          <a:r>
            <a:rPr lang="en-US" sz="1300" kern="1200" dirty="0" err="1">
              <a:solidFill>
                <a:schemeClr val="tx1"/>
              </a:solidFill>
            </a:rPr>
            <a:t>kompetensinya</a:t>
          </a:r>
          <a:endParaRPr lang="en-US" sz="1300" kern="1200" dirty="0">
            <a:solidFill>
              <a:schemeClr val="tx1"/>
            </a:solidFill>
          </a:endParaRPr>
        </a:p>
      </dsp:txBody>
      <dsp:txXfrm>
        <a:off x="2734950" y="547149"/>
        <a:ext cx="3613106" cy="457273"/>
      </dsp:txXfrm>
    </dsp:sp>
    <dsp:sp modelId="{C954E95F-5F05-4FB9-BD62-A9B9DC6D1F01}">
      <dsp:nvSpPr>
        <dsp:cNvPr id="0" name=""/>
        <dsp:cNvSpPr/>
      </dsp:nvSpPr>
      <dsp:spPr>
        <a:xfrm>
          <a:off x="2734950" y="1168697"/>
          <a:ext cx="3640959" cy="457273"/>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nn-NO" sz="1300" kern="1200" dirty="0">
              <a:solidFill>
                <a:schemeClr val="tx1"/>
              </a:solidFill>
            </a:rPr>
            <a:t>jenis dan jalur pengembangan kompetensi</a:t>
          </a:r>
          <a:endParaRPr lang="en-US" sz="1300" kern="1200" dirty="0">
            <a:solidFill>
              <a:schemeClr val="tx1"/>
            </a:solidFill>
          </a:endParaRPr>
        </a:p>
      </dsp:txBody>
      <dsp:txXfrm>
        <a:off x="2734950" y="1168697"/>
        <a:ext cx="3640959" cy="457273"/>
      </dsp:txXfrm>
    </dsp:sp>
    <dsp:sp modelId="{D1E8AF4D-9AFD-4089-A2E6-FE75D017BBCE}">
      <dsp:nvSpPr>
        <dsp:cNvPr id="0" name=""/>
        <dsp:cNvSpPr/>
      </dsp:nvSpPr>
      <dsp:spPr>
        <a:xfrm>
          <a:off x="2726116" y="1795349"/>
          <a:ext cx="3634854" cy="457273"/>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penyelenggara pengembangan kompetensi</a:t>
          </a:r>
        </a:p>
      </dsp:txBody>
      <dsp:txXfrm>
        <a:off x="2726116" y="1795349"/>
        <a:ext cx="3634854" cy="457273"/>
      </dsp:txXfrm>
    </dsp:sp>
    <dsp:sp modelId="{B6DCA148-61C8-4092-AB59-83ECB8EBDC62}">
      <dsp:nvSpPr>
        <dsp:cNvPr id="0" name=""/>
        <dsp:cNvSpPr/>
      </dsp:nvSpPr>
      <dsp:spPr>
        <a:xfrm>
          <a:off x="2747519" y="2381211"/>
          <a:ext cx="3648698" cy="457273"/>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solidFill>
                <a:schemeClr val="tx1"/>
              </a:solidFill>
            </a:rPr>
            <a:t>jadwal</a:t>
          </a:r>
          <a:r>
            <a:rPr lang="en-US" sz="1300" kern="1200" dirty="0">
              <a:solidFill>
                <a:schemeClr val="tx1"/>
              </a:solidFill>
            </a:rPr>
            <a:t> </a:t>
          </a:r>
          <a:r>
            <a:rPr lang="en-US" sz="1300" kern="1200" dirty="0" err="1">
              <a:solidFill>
                <a:schemeClr val="tx1"/>
              </a:solidFill>
            </a:rPr>
            <a:t>atau</a:t>
          </a:r>
          <a:r>
            <a:rPr lang="en-US" sz="1300" kern="1200" dirty="0">
              <a:solidFill>
                <a:schemeClr val="tx1"/>
              </a:solidFill>
            </a:rPr>
            <a:t> </a:t>
          </a:r>
          <a:r>
            <a:rPr lang="en-US" sz="1300" kern="1200" dirty="0" err="1">
              <a:solidFill>
                <a:schemeClr val="tx1"/>
              </a:solidFill>
            </a:rPr>
            <a:t>waktu</a:t>
          </a:r>
          <a:r>
            <a:rPr lang="en-US" sz="1300" kern="1200" dirty="0">
              <a:solidFill>
                <a:schemeClr val="tx1"/>
              </a:solidFill>
            </a:rPr>
            <a:t> </a:t>
          </a:r>
          <a:r>
            <a:rPr lang="en-US" sz="1300" kern="1200" dirty="0" err="1">
              <a:solidFill>
                <a:schemeClr val="tx1"/>
              </a:solidFill>
            </a:rPr>
            <a:t>pelaksanaan</a:t>
          </a:r>
          <a:endParaRPr lang="en-US" sz="1300" kern="1200" dirty="0">
            <a:solidFill>
              <a:schemeClr val="tx1"/>
            </a:solidFill>
          </a:endParaRPr>
        </a:p>
      </dsp:txBody>
      <dsp:txXfrm>
        <a:off x="2747519" y="2381211"/>
        <a:ext cx="3648698" cy="457273"/>
      </dsp:txXfrm>
    </dsp:sp>
    <dsp:sp modelId="{ECC93F91-8BC2-4FE4-BCBF-5A1C23FB8D32}">
      <dsp:nvSpPr>
        <dsp:cNvPr id="0" name=""/>
        <dsp:cNvSpPr/>
      </dsp:nvSpPr>
      <dsp:spPr>
        <a:xfrm>
          <a:off x="2776076" y="2874298"/>
          <a:ext cx="3647333" cy="457273"/>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kesesuaian pengembangan </a:t>
          </a:r>
          <a:r>
            <a:rPr lang="en-US" sz="1300" kern="1200" dirty="0" err="1">
              <a:solidFill>
                <a:schemeClr val="tx1"/>
              </a:solidFill>
            </a:rPr>
            <a:t>kompetensi</a:t>
          </a:r>
          <a:r>
            <a:rPr lang="en-US" sz="1300" kern="1200" dirty="0">
              <a:solidFill>
                <a:schemeClr val="tx1"/>
              </a:solidFill>
            </a:rPr>
            <a:t> </a:t>
          </a:r>
          <a:r>
            <a:rPr lang="en-US" sz="1300" kern="1200" dirty="0" err="1">
              <a:solidFill>
                <a:schemeClr val="tx1"/>
              </a:solidFill>
            </a:rPr>
            <a:t>dengan</a:t>
          </a:r>
          <a:r>
            <a:rPr lang="id-ID" sz="1300" kern="1200" dirty="0">
              <a:solidFill>
                <a:schemeClr val="tx1"/>
              </a:solidFill>
            </a:rPr>
            <a:t> </a:t>
          </a:r>
          <a:r>
            <a:rPr lang="en-US" sz="1300" kern="1200" dirty="0" err="1">
              <a:solidFill>
                <a:schemeClr val="tx1"/>
              </a:solidFill>
            </a:rPr>
            <a:t>standar</a:t>
          </a:r>
          <a:r>
            <a:rPr lang="en-US" sz="1300" kern="1200" dirty="0">
              <a:solidFill>
                <a:schemeClr val="tx1"/>
              </a:solidFill>
            </a:rPr>
            <a:t> </a:t>
          </a:r>
          <a:r>
            <a:rPr lang="en-US" sz="1300" kern="1200" dirty="0" err="1">
              <a:solidFill>
                <a:schemeClr val="tx1"/>
              </a:solidFill>
            </a:rPr>
            <a:t>kurikulum</a:t>
          </a:r>
          <a:r>
            <a:rPr lang="en-US" sz="1300" kern="1200" dirty="0">
              <a:solidFill>
                <a:schemeClr val="tx1"/>
              </a:solidFill>
            </a:rPr>
            <a:t> </a:t>
          </a:r>
          <a:r>
            <a:rPr lang="en-US" sz="1300" kern="1200" dirty="0" err="1">
              <a:solidFill>
                <a:schemeClr val="tx1"/>
              </a:solidFill>
            </a:rPr>
            <a:t>dari</a:t>
          </a:r>
          <a:r>
            <a:rPr lang="en-US" sz="1300" kern="1200" dirty="0">
              <a:solidFill>
                <a:schemeClr val="tx1"/>
              </a:solidFill>
            </a:rPr>
            <a:t> </a:t>
          </a:r>
          <a:r>
            <a:rPr lang="en-US" sz="1300" kern="1200" dirty="0" err="1">
              <a:solidFill>
                <a:schemeClr val="tx1"/>
              </a:solidFill>
            </a:rPr>
            <a:t>instansi</a:t>
          </a:r>
          <a:r>
            <a:rPr lang="en-US" sz="1300" kern="1200" dirty="0">
              <a:solidFill>
                <a:schemeClr val="tx1"/>
              </a:solidFill>
            </a:rPr>
            <a:t> </a:t>
          </a:r>
          <a:r>
            <a:rPr lang="en-US" sz="1300" kern="1200" dirty="0" err="1">
              <a:solidFill>
                <a:schemeClr val="tx1"/>
              </a:solidFill>
            </a:rPr>
            <a:t>pembina</a:t>
          </a:r>
          <a:r>
            <a:rPr lang="id-ID" sz="1300" kern="1200" dirty="0">
              <a:solidFill>
                <a:schemeClr val="tx1"/>
              </a:solidFill>
            </a:rPr>
            <a:t> </a:t>
          </a:r>
          <a:r>
            <a:rPr lang="en-US" sz="1300" kern="1200" dirty="0" err="1">
              <a:solidFill>
                <a:schemeClr val="tx1"/>
              </a:solidFill>
            </a:rPr>
            <a:t>kompetensi</a:t>
          </a:r>
          <a:endParaRPr lang="en-US" sz="1300" kern="1200" dirty="0">
            <a:solidFill>
              <a:schemeClr val="tx1"/>
            </a:solidFill>
          </a:endParaRPr>
        </a:p>
      </dsp:txBody>
      <dsp:txXfrm>
        <a:off x="2776076" y="2874298"/>
        <a:ext cx="3647333" cy="457273"/>
      </dsp:txXfrm>
    </dsp:sp>
    <dsp:sp modelId="{4603A4E8-816A-451B-B656-0791A11A5F30}">
      <dsp:nvSpPr>
        <dsp:cNvPr id="0" name=""/>
        <dsp:cNvSpPr/>
      </dsp:nvSpPr>
      <dsp:spPr>
        <a:xfrm>
          <a:off x="2754658" y="3431618"/>
          <a:ext cx="3691954" cy="457273"/>
        </a:xfrm>
        <a:prstGeom prst="rect">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err="1">
              <a:solidFill>
                <a:schemeClr val="tx1"/>
              </a:solidFill>
            </a:rPr>
            <a:t>anggaran</a:t>
          </a:r>
          <a:r>
            <a:rPr lang="en-US" sz="1300" kern="1200" dirty="0">
              <a:solidFill>
                <a:schemeClr val="tx1"/>
              </a:solidFill>
            </a:rPr>
            <a:t> yang </a:t>
          </a:r>
          <a:r>
            <a:rPr lang="en-US" sz="1300" kern="1200" dirty="0" err="1">
              <a:solidFill>
                <a:schemeClr val="tx1"/>
              </a:solidFill>
            </a:rPr>
            <a:t>dibutuhkan</a:t>
          </a:r>
          <a:endParaRPr lang="en-US" sz="1300" kern="1200" dirty="0">
            <a:solidFill>
              <a:schemeClr val="tx1"/>
            </a:solidFill>
          </a:endParaRPr>
        </a:p>
      </dsp:txBody>
      <dsp:txXfrm>
        <a:off x="2754658" y="3431618"/>
        <a:ext cx="3691954" cy="4572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3A2AD-772C-4C74-A36C-6385E337BE06}">
      <dsp:nvSpPr>
        <dsp:cNvPr id="0" name=""/>
        <dsp:cNvSpPr/>
      </dsp:nvSpPr>
      <dsp:spPr>
        <a:xfrm>
          <a:off x="1712558" y="0"/>
          <a:ext cx="4177812" cy="417781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C70A59-30BC-47D8-9125-61E9C8ABD30E}">
      <dsp:nvSpPr>
        <dsp:cNvPr id="0" name=""/>
        <dsp:cNvSpPr/>
      </dsp:nvSpPr>
      <dsp:spPr>
        <a:xfrm>
          <a:off x="3801464" y="420025"/>
          <a:ext cx="2715577" cy="494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PENDIDIKAN DAN PELATIHAN</a:t>
          </a:r>
          <a:endParaRPr lang="en-US" sz="1200" kern="1200" dirty="0"/>
        </a:p>
      </dsp:txBody>
      <dsp:txXfrm>
        <a:off x="3825603" y="444164"/>
        <a:ext cx="2667299" cy="446205"/>
      </dsp:txXfrm>
    </dsp:sp>
    <dsp:sp modelId="{594BF4DA-7271-406D-9BC7-BD81810D5471}">
      <dsp:nvSpPr>
        <dsp:cNvPr id="0" name=""/>
        <dsp:cNvSpPr/>
      </dsp:nvSpPr>
      <dsp:spPr>
        <a:xfrm>
          <a:off x="3801464" y="976318"/>
          <a:ext cx="2715577" cy="494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SEMINAR</a:t>
          </a:r>
          <a:endParaRPr lang="en-US" sz="1200" kern="1200" dirty="0"/>
        </a:p>
      </dsp:txBody>
      <dsp:txXfrm>
        <a:off x="3825603" y="1000457"/>
        <a:ext cx="2667299" cy="446205"/>
      </dsp:txXfrm>
    </dsp:sp>
    <dsp:sp modelId="{F9EB943A-6295-4FB7-8A5B-FB97D4986739}">
      <dsp:nvSpPr>
        <dsp:cNvPr id="0" name=""/>
        <dsp:cNvSpPr/>
      </dsp:nvSpPr>
      <dsp:spPr>
        <a:xfrm>
          <a:off x="3801464" y="1532612"/>
          <a:ext cx="2715577" cy="494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KURSUS</a:t>
          </a:r>
          <a:endParaRPr lang="en-US" sz="1200" kern="1200" dirty="0"/>
        </a:p>
      </dsp:txBody>
      <dsp:txXfrm>
        <a:off x="3825603" y="1556751"/>
        <a:ext cx="2667299" cy="446205"/>
      </dsp:txXfrm>
    </dsp:sp>
    <dsp:sp modelId="{D00D3144-07E3-47B4-AEDD-93DE8557B3CB}">
      <dsp:nvSpPr>
        <dsp:cNvPr id="0" name=""/>
        <dsp:cNvSpPr/>
      </dsp:nvSpPr>
      <dsp:spPr>
        <a:xfrm>
          <a:off x="3801464" y="2088906"/>
          <a:ext cx="2715577" cy="494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PENATARAN</a:t>
          </a:r>
          <a:endParaRPr lang="en-US" sz="1200" kern="1200" dirty="0"/>
        </a:p>
      </dsp:txBody>
      <dsp:txXfrm>
        <a:off x="3825603" y="2113045"/>
        <a:ext cx="2667299" cy="446205"/>
      </dsp:txXfrm>
    </dsp:sp>
    <dsp:sp modelId="{10E8F79D-647E-4281-9688-0C22BE941CE6}">
      <dsp:nvSpPr>
        <dsp:cNvPr id="0" name=""/>
        <dsp:cNvSpPr/>
      </dsp:nvSpPr>
      <dsp:spPr>
        <a:xfrm>
          <a:off x="3801464" y="2645199"/>
          <a:ext cx="2715577" cy="494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PRAKTEK KERJA DI INSTANSI LAINNYA</a:t>
          </a:r>
          <a:endParaRPr lang="en-US" sz="1200" kern="1200" dirty="0"/>
        </a:p>
      </dsp:txBody>
      <dsp:txXfrm>
        <a:off x="3825603" y="2669338"/>
        <a:ext cx="2667299" cy="446205"/>
      </dsp:txXfrm>
    </dsp:sp>
    <dsp:sp modelId="{CE64139B-F3BF-4398-8F86-61D1ABCFBCFC}">
      <dsp:nvSpPr>
        <dsp:cNvPr id="0" name=""/>
        <dsp:cNvSpPr/>
      </dsp:nvSpPr>
      <dsp:spPr>
        <a:xfrm>
          <a:off x="3801464" y="3201493"/>
          <a:ext cx="2715577" cy="49448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PERTUKARAN ANTARA PNS DENGAN PEGAWAI SWASTA</a:t>
          </a:r>
          <a:endParaRPr lang="en-US" sz="1200" kern="1200" dirty="0"/>
        </a:p>
      </dsp:txBody>
      <dsp:txXfrm>
        <a:off x="3825603" y="3225632"/>
        <a:ext cx="2667299" cy="446205"/>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607" cy="34090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5625495" y="0"/>
            <a:ext cx="4303607" cy="340905"/>
          </a:xfrm>
          <a:prstGeom prst="rect">
            <a:avLst/>
          </a:prstGeom>
        </p:spPr>
        <p:txBody>
          <a:bodyPr vert="horz" lIns="91440" tIns="45720" rIns="91440" bIns="45720" rtlCol="0"/>
          <a:lstStyle>
            <a:lvl1pPr algn="r">
              <a:defRPr sz="1200"/>
            </a:lvl1pPr>
          </a:lstStyle>
          <a:p>
            <a:fld id="{B91893ED-5BE1-4F17-A255-3E463EBCFA03}" type="datetimeFigureOut">
              <a:rPr lang="id-ID" smtClean="0"/>
              <a:t>17/01/2018</a:t>
            </a:fld>
            <a:endParaRPr lang="id-ID"/>
          </a:p>
        </p:txBody>
      </p:sp>
      <p:sp>
        <p:nvSpPr>
          <p:cNvPr id="4" name="Footer Placeholder 3"/>
          <p:cNvSpPr>
            <a:spLocks noGrp="1"/>
          </p:cNvSpPr>
          <p:nvPr>
            <p:ph type="ftr" sz="quarter" idx="2"/>
          </p:nvPr>
        </p:nvSpPr>
        <p:spPr>
          <a:xfrm>
            <a:off x="0" y="6453596"/>
            <a:ext cx="4303607" cy="340904"/>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5625495" y="6453596"/>
            <a:ext cx="4303607" cy="340904"/>
          </a:xfrm>
          <a:prstGeom prst="rect">
            <a:avLst/>
          </a:prstGeom>
        </p:spPr>
        <p:txBody>
          <a:bodyPr vert="horz" lIns="91440" tIns="45720" rIns="91440" bIns="45720" rtlCol="0" anchor="b"/>
          <a:lstStyle>
            <a:lvl1pPr algn="r">
              <a:defRPr sz="1200"/>
            </a:lvl1pPr>
          </a:lstStyle>
          <a:p>
            <a:fld id="{41BB824B-DD13-49A2-9BB9-07F72808B07D}" type="slidenum">
              <a:rPr lang="id-ID" smtClean="0"/>
              <a:t>‹#›</a:t>
            </a:fld>
            <a:endParaRPr lang="id-ID"/>
          </a:p>
        </p:txBody>
      </p:sp>
    </p:spTree>
    <p:extLst>
      <p:ext uri="{BB962C8B-B14F-4D97-AF65-F5344CB8AC3E}">
        <p14:creationId xmlns:p14="http://schemas.microsoft.com/office/powerpoint/2010/main" val="346064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607" cy="340905"/>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5625495" y="0"/>
            <a:ext cx="4303607" cy="340905"/>
          </a:xfrm>
          <a:prstGeom prst="rect">
            <a:avLst/>
          </a:prstGeom>
        </p:spPr>
        <p:txBody>
          <a:bodyPr vert="horz" lIns="91440" tIns="45720" rIns="91440" bIns="45720" rtlCol="0"/>
          <a:lstStyle>
            <a:lvl1pPr algn="r">
              <a:defRPr sz="1200"/>
            </a:lvl1pPr>
          </a:lstStyle>
          <a:p>
            <a:fld id="{90A161B2-59FC-45E3-ADE1-F1940EAA2B84}" type="datetimeFigureOut">
              <a:rPr lang="id-ID" smtClean="0"/>
              <a:t>17/01/2018</a:t>
            </a:fld>
            <a:endParaRPr lang="id-ID"/>
          </a:p>
        </p:txBody>
      </p:sp>
      <p:sp>
        <p:nvSpPr>
          <p:cNvPr id="4" name="Slide Image Placeholder 3"/>
          <p:cNvSpPr>
            <a:spLocks noGrp="1" noRot="1" noChangeAspect="1"/>
          </p:cNvSpPr>
          <p:nvPr>
            <p:ph type="sldImg" idx="2"/>
          </p:nvPr>
        </p:nvSpPr>
        <p:spPr>
          <a:xfrm>
            <a:off x="3436938" y="849313"/>
            <a:ext cx="3057525" cy="2293937"/>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993140" y="3269853"/>
            <a:ext cx="7945120" cy="267533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6453596"/>
            <a:ext cx="4303607" cy="340904"/>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5625495" y="6453596"/>
            <a:ext cx="4303607" cy="340904"/>
          </a:xfrm>
          <a:prstGeom prst="rect">
            <a:avLst/>
          </a:prstGeom>
        </p:spPr>
        <p:txBody>
          <a:bodyPr vert="horz" lIns="91440" tIns="45720" rIns="91440" bIns="45720" rtlCol="0" anchor="b"/>
          <a:lstStyle>
            <a:lvl1pPr algn="r">
              <a:defRPr sz="1200"/>
            </a:lvl1pPr>
          </a:lstStyle>
          <a:p>
            <a:fld id="{2586820D-7586-4CD0-B1C3-4A4B916504FD}" type="slidenum">
              <a:rPr lang="id-ID" smtClean="0"/>
              <a:t>‹#›</a:t>
            </a:fld>
            <a:endParaRPr lang="id-ID"/>
          </a:p>
        </p:txBody>
      </p:sp>
    </p:spTree>
    <p:extLst>
      <p:ext uri="{BB962C8B-B14F-4D97-AF65-F5344CB8AC3E}">
        <p14:creationId xmlns:p14="http://schemas.microsoft.com/office/powerpoint/2010/main" val="1289190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E812B5-7739-45F5-9E7E-E164FA925F62}" type="datetimeFigureOut">
              <a:rPr lang="id-ID" smtClean="0"/>
              <a:t>17/01/2018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659868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812B5-7739-45F5-9E7E-E164FA925F62}" type="datetimeFigureOut">
              <a:rPr lang="id-ID" smtClean="0"/>
              <a:t>17/01/2018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15128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812B5-7739-45F5-9E7E-E164FA925F62}" type="datetimeFigureOut">
              <a:rPr lang="id-ID" smtClean="0"/>
              <a:t>17/01/2018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2263300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9785" y="2207360"/>
            <a:ext cx="7772400" cy="763525"/>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434130" y="4039820"/>
            <a:ext cx="6400800" cy="1068935"/>
          </a:xfrm>
        </p:spPr>
        <p:txBody>
          <a:bodyPr>
            <a:normAutofit/>
          </a:bodyPr>
          <a:lstStyle>
            <a:lvl1pPr marL="0" indent="0" algn="r">
              <a:buNone/>
              <a:defRPr sz="2800">
                <a:solidFill>
                  <a:srgbClr val="00B0F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555348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4375" y="527605"/>
            <a:ext cx="8229600" cy="610820"/>
          </a:xfrm>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54374" y="1443835"/>
            <a:ext cx="7482545" cy="458115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85672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00B0F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419996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62543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220841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56010" y="527605"/>
            <a:ext cx="6244435" cy="532180"/>
          </a:xfrm>
        </p:spPr>
        <p:txBody>
          <a:bodyPr>
            <a:normAutofit/>
          </a:bodyPr>
          <a:lstStyle>
            <a:lvl1pPr algn="r">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1" y="1596540"/>
            <a:ext cx="3817624" cy="639762"/>
          </a:xfrm>
        </p:spPr>
        <p:txBody>
          <a:bodyPr anchor="b"/>
          <a:lstStyle>
            <a:lvl1pPr marL="0" indent="0">
              <a:buNone/>
              <a:defRPr sz="2400" b="1" baseline="0">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1" y="2226403"/>
            <a:ext cx="3817624" cy="3035058"/>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5" y="1596540"/>
            <a:ext cx="3970330" cy="639762"/>
          </a:xfrm>
        </p:spPr>
        <p:txBody>
          <a:bodyPr anchor="b"/>
          <a:lstStyle>
            <a:lvl1pPr marL="0" indent="0">
              <a:buNone/>
              <a:defRPr sz="2400" b="1">
                <a:solidFill>
                  <a:srgbClr val="00B0F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5" y="2226403"/>
            <a:ext cx="3970330" cy="3035058"/>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2505891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000763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5714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812B5-7739-45F5-9E7E-E164FA925F62}" type="datetimeFigureOut">
              <a:rPr lang="id-ID" smtClean="0"/>
              <a:t>17/01/2018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25782951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771319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358459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5778940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9375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E812B5-7739-45F5-9E7E-E164FA925F62}" type="datetimeFigureOut">
              <a:rPr lang="id-ID" smtClean="0"/>
              <a:t>17/01/2018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318434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E812B5-7739-45F5-9E7E-E164FA925F62}" type="datetimeFigureOut">
              <a:rPr lang="id-ID" smtClean="0"/>
              <a:t>17/01/2018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274778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E812B5-7739-45F5-9E7E-E164FA925F62}" type="datetimeFigureOut">
              <a:rPr lang="id-ID" smtClean="0"/>
              <a:t>17/01/2018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126667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E812B5-7739-45F5-9E7E-E164FA925F62}" type="datetimeFigureOut">
              <a:rPr lang="id-ID" smtClean="0"/>
              <a:t>17/01/2018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3381880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812B5-7739-45F5-9E7E-E164FA925F62}" type="datetimeFigureOut">
              <a:rPr lang="id-ID" smtClean="0"/>
              <a:t>17/01/2018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19569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E812B5-7739-45F5-9E7E-E164FA925F62}" type="datetimeFigureOut">
              <a:rPr lang="id-ID" smtClean="0"/>
              <a:t>17/01/2018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1923018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E812B5-7739-45F5-9E7E-E164FA925F62}" type="datetimeFigureOut">
              <a:rPr lang="id-ID" smtClean="0"/>
              <a:t>17/01/2018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C1B738-82F6-42C6-884F-5C712F4A15BF}" type="slidenum">
              <a:rPr lang="id-ID" smtClean="0"/>
              <a:t>‹#›</a:t>
            </a:fld>
            <a:endParaRPr lang="id-ID"/>
          </a:p>
        </p:txBody>
      </p:sp>
    </p:spTree>
    <p:extLst>
      <p:ext uri="{BB962C8B-B14F-4D97-AF65-F5344CB8AC3E}">
        <p14:creationId xmlns:p14="http://schemas.microsoft.com/office/powerpoint/2010/main" val="388698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6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812B5-7739-45F5-9E7E-E164FA925F62}" type="datetimeFigureOut">
              <a:rPr lang="id-ID" smtClean="0"/>
              <a:t>17/01/2018</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1B738-82F6-42C6-884F-5C712F4A15BF}" type="slidenum">
              <a:rPr lang="id-ID" smtClean="0"/>
              <a:t>‹#›</a:t>
            </a:fld>
            <a:endParaRPr lang="id-ID"/>
          </a:p>
        </p:txBody>
      </p:sp>
    </p:spTree>
    <p:extLst>
      <p:ext uri="{BB962C8B-B14F-4D97-AF65-F5344CB8AC3E}">
        <p14:creationId xmlns:p14="http://schemas.microsoft.com/office/powerpoint/2010/main" val="4124266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66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Rectangle 6"/>
          <p:cNvSpPr/>
          <p:nvPr userDrawn="1"/>
        </p:nvSpPr>
        <p:spPr>
          <a:xfrm flipV="1">
            <a:off x="8374776" y="6651943"/>
            <a:ext cx="755576" cy="189735"/>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064749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diagramLayout" Target="../diagrams/layout4.xml"/><Relationship Id="rId7" Type="http://schemas.openxmlformats.org/officeDocument/2006/relationships/image" Target="../media/image18.jpeg"/><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diagramLayout" Target="../diagrams/layout5.xml"/><Relationship Id="rId7" Type="http://schemas.openxmlformats.org/officeDocument/2006/relationships/image" Target="../media/image18.jpeg"/><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0.jpeg"/><Relationship Id="rId1" Type="http://schemas.openxmlformats.org/officeDocument/2006/relationships/slideLayout" Target="../slideLayouts/slideLayout13.xml"/><Relationship Id="rId4" Type="http://schemas.openxmlformats.org/officeDocument/2006/relationships/image" Target="../media/image19.jpeg"/></Relationships>
</file>

<file path=ppt/slides/_rels/slide15.xml.rels><?xml version="1.0" encoding="UTF-8" standalone="yes" ?><Relationships xmlns="http://schemas.openxmlformats.org/package/2006/relationships"><Relationship Id="rId3" Target="../media/image22.jpeg" Type="http://schemas.openxmlformats.org/officeDocument/2006/relationships/image"/><Relationship Id="rId2" Target="../media/image21.jpeg" Type="http://schemas.openxmlformats.org/officeDocument/2006/relationships/image"/><Relationship Id="rId1" Target="../slideLayouts/slideLayout13.xml" Type="http://schemas.openxmlformats.org/officeDocument/2006/relationships/slideLayout"/><Relationship Id="rId5" Target="../media/image19.jpeg" Type="http://schemas.openxmlformats.org/officeDocument/2006/relationships/image"/><Relationship Id="rId4" Target="../media/image18.jpeg" Type="http://schemas.openxmlformats.org/officeDocument/2006/relationships/image"/></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w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diagramLayout" Target="../diagrams/layout1.xml"/><Relationship Id="rId7" Type="http://schemas.openxmlformats.org/officeDocument/2006/relationships/image" Target="../media/image18.jpe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diagramLayout" Target="../diagrams/layout2.xml"/><Relationship Id="rId7" Type="http://schemas.openxmlformats.org/officeDocument/2006/relationships/image" Target="../media/image18.jpeg"/><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diagramLayout" Target="../diagrams/layout3.xml"/><Relationship Id="rId7" Type="http://schemas.openxmlformats.org/officeDocument/2006/relationships/image" Target="../media/image18.jpeg"/><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mbar terka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856" y="-45368"/>
            <a:ext cx="7723603" cy="579270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2334" y="6247856"/>
            <a:ext cx="604594" cy="307498"/>
          </a:xfrm>
          <a:prstGeom prst="rect">
            <a:avLst/>
          </a:prstGeom>
          <a:effectLst>
            <a:outerShdw blurRad="50800" dist="38100" dir="2700000" algn="tl" rotWithShape="0">
              <a:prstClr val="black">
                <a:alpha val="40000"/>
              </a:prstClr>
            </a:outerShdw>
          </a:effec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01516" y="6164007"/>
            <a:ext cx="719223" cy="425899"/>
          </a:xfrm>
          <a:prstGeom prst="rect">
            <a:avLst/>
          </a:prstGeom>
          <a:effectLst>
            <a:outerShdw blurRad="50800" dist="38100" dir="2700000" algn="tl" rotWithShape="0">
              <a:prstClr val="black">
                <a:alpha val="40000"/>
              </a:prstClr>
            </a:outerShdw>
          </a:effectLst>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5539" y="6252516"/>
            <a:ext cx="880634" cy="302838"/>
          </a:xfrm>
          <a:prstGeom prst="rect">
            <a:avLst/>
          </a:prstGeom>
          <a:effectLst>
            <a:outerShdw blurRad="50800" dist="38100" dir="2700000" algn="tl" rotWithShape="0">
              <a:prstClr val="black">
                <a:alpha val="40000"/>
              </a:prstClr>
            </a:outerShdw>
          </a:effectLst>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95259" y="158267"/>
            <a:ext cx="953482" cy="10217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extBox 9"/>
          <p:cNvSpPr txBox="1"/>
          <p:nvPr/>
        </p:nvSpPr>
        <p:spPr>
          <a:xfrm>
            <a:off x="6441947" y="6273653"/>
            <a:ext cx="2421753"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d-ID" sz="1600" b="0" i="0" u="none" strike="noStrike" kern="1200" cap="none" spc="0" normalizeH="0" baseline="0" noProof="0" dirty="0">
                <a:ln>
                  <a:noFill/>
                </a:ln>
                <a:solidFill>
                  <a:prstClr val="black"/>
                </a:solidFill>
                <a:effectLst/>
                <a:uLnTx/>
                <a:uFillTx/>
                <a:latin typeface="Calibri"/>
                <a:ea typeface="+mn-ea"/>
                <a:cs typeface="+mn-cs"/>
              </a:rPr>
              <a:t>www.kemenkumham.go.id</a:t>
            </a:r>
          </a:p>
        </p:txBody>
      </p:sp>
      <p:sp>
        <p:nvSpPr>
          <p:cNvPr id="12" name="Title 11"/>
          <p:cNvSpPr>
            <a:spLocks noGrp="1"/>
          </p:cNvSpPr>
          <p:nvPr>
            <p:ph type="ctrTitle"/>
          </p:nvPr>
        </p:nvSpPr>
        <p:spPr>
          <a:xfrm>
            <a:off x="685800" y="3359736"/>
            <a:ext cx="7772400" cy="2387600"/>
          </a:xfrm>
        </p:spPr>
        <p:txBody>
          <a:bodyPr/>
          <a:lstStyle/>
          <a:p>
            <a:r>
              <a:rPr lang="en-US" dirty="0" smtClean="0">
                <a:latin typeface="Britannic Bold" pitchFamily="34" charset="0"/>
              </a:rPr>
              <a:t>POLA PENGEMBANGAN KARIR PEGAWAI</a:t>
            </a:r>
            <a:endParaRPr lang="en-US" dirty="0">
              <a:latin typeface="Britannic Bold" pitchFamily="34" charset="0"/>
            </a:endParaRPr>
          </a:p>
        </p:txBody>
      </p:sp>
    </p:spTree>
    <p:extLst>
      <p:ext uri="{BB962C8B-B14F-4D97-AF65-F5344CB8AC3E}">
        <p14:creationId xmlns:p14="http://schemas.microsoft.com/office/powerpoint/2010/main" val="10739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773723" y="1037492"/>
            <a:ext cx="6683620" cy="517281"/>
          </a:xfrm>
        </p:spPr>
        <p:txBody>
          <a:bodyPr>
            <a:normAutofit fontScale="90000"/>
          </a:bodyPr>
          <a:lstStyle/>
          <a:p>
            <a:pPr algn="ctr" eaLnBrk="1" hangingPunct="1"/>
            <a:r>
              <a:rPr lang="id-ID" altLang="id-ID" smtClean="0"/>
              <a:t>ANALISIS GAP KINERJA</a:t>
            </a:r>
          </a:p>
        </p:txBody>
      </p:sp>
      <p:graphicFrame>
        <p:nvGraphicFramePr>
          <p:cNvPr id="4" name="Content Placeholder 3">
            <a:extLst>
              <a:ext uri="{FF2B5EF4-FFF2-40B4-BE49-F238E27FC236}">
                <a16:creationId xmlns:a16="http://schemas.microsoft.com/office/drawing/2014/main" xmlns="" id="{57337D4F-9C50-40A3-AB03-D9E5144DBF8E}"/>
              </a:ext>
            </a:extLst>
          </p:cNvPr>
          <p:cNvGraphicFramePr>
            <a:graphicFrameLocks noGrp="1"/>
          </p:cNvGraphicFramePr>
          <p:nvPr>
            <p:ph idx="1"/>
          </p:nvPr>
        </p:nvGraphicFramePr>
        <p:xfrm>
          <a:off x="1125416" y="1811216"/>
          <a:ext cx="6686550" cy="35266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4820" name="Group 4"/>
          <p:cNvGrpSpPr>
            <a:grpSpLocks/>
          </p:cNvGrpSpPr>
          <p:nvPr/>
        </p:nvGrpSpPr>
        <p:grpSpPr bwMode="auto">
          <a:xfrm>
            <a:off x="5131932" y="5845420"/>
            <a:ext cx="3924313" cy="667041"/>
            <a:chOff x="554071" y="4938154"/>
            <a:chExt cx="13700869" cy="2331678"/>
          </a:xfrm>
        </p:grpSpPr>
        <p:pic>
          <p:nvPicPr>
            <p:cNvPr id="34821" name="Picture 5"/>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4456" y="5109680"/>
              <a:ext cx="2563368" cy="94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21414CFE-1031-4A98-89D3-B4E0FDED23F9}"/>
                </a:ext>
              </a:extLst>
            </p:cNvPr>
            <p:cNvSpPr/>
            <p:nvPr/>
          </p:nvSpPr>
          <p:spPr>
            <a:xfrm>
              <a:off x="8572448" y="6052998"/>
              <a:ext cx="5682492" cy="1216834"/>
            </a:xfrm>
            <a:prstGeom prst="rect">
              <a:avLst/>
            </a:prstGeom>
          </p:spPr>
          <p:txBody>
            <a:bodyPr wrap="none">
              <a:spAutoFit/>
            </a:bodyPr>
            <a:lstStyle/>
            <a:p>
              <a:pPr eaLnBrk="1" hangingPunct="1">
                <a:defRPr/>
              </a:pPr>
              <a:r>
                <a:rPr lang="id-ID" sz="1662" b="1" i="1" dirty="0">
                  <a:solidFill>
                    <a:srgbClr val="FF0000"/>
                  </a:solidFill>
                  <a:effectLst>
                    <a:glow rad="63500">
                      <a:srgbClr val="FFFFFF"/>
                    </a:glow>
                  </a:effectLst>
                  <a:latin typeface="Arial Black" panose="020B0A04020102020204" pitchFamily="34" charset="0"/>
                </a:rPr>
                <a:t>PASTI</a:t>
              </a:r>
              <a:r>
                <a:rPr lang="id-ID" sz="1662" dirty="0">
                  <a:effectLst>
                    <a:glow rad="63500">
                      <a:srgbClr val="FFFFFF"/>
                    </a:glow>
                  </a:effectLst>
                  <a:latin typeface="Arial Black" panose="020B0A04020102020204" pitchFamily="34" charset="0"/>
                </a:rPr>
                <a:t> Nyata</a:t>
              </a:r>
            </a:p>
          </p:txBody>
        </p:sp>
        <p:pic>
          <p:nvPicPr>
            <p:cNvPr id="34823" name="Picture 7"/>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22185" y="5109376"/>
              <a:ext cx="2692632" cy="94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xmlns="" id="{B4E84632-786E-4422-879A-BF8D95B63F33}"/>
                </a:ext>
              </a:extLst>
            </p:cNvPr>
            <p:cNvSpPr/>
            <p:nvPr/>
          </p:nvSpPr>
          <p:spPr>
            <a:xfrm>
              <a:off x="554071" y="4938154"/>
              <a:ext cx="5558475" cy="2110906"/>
            </a:xfrm>
            <a:prstGeom prst="rect">
              <a:avLst/>
            </a:prstGeom>
          </p:spPr>
          <p:txBody>
            <a:bodyPr wrap="none">
              <a:spAutoFit/>
            </a:bodyPr>
            <a:lstStyle/>
            <a:p>
              <a:pPr algn="r" eaLnBrk="1" hangingPunct="1">
                <a:defRPr/>
              </a:pPr>
              <a:r>
                <a:rPr lang="id-ID" sz="1662" b="1" dirty="0">
                  <a:solidFill>
                    <a:srgbClr val="663300"/>
                  </a:solidFill>
                  <a:effectLst>
                    <a:glow rad="101600">
                      <a:srgbClr val="FFFFFF"/>
                    </a:glow>
                  </a:effectLst>
                  <a:latin typeface="Arial Black" panose="020B0A04020102020204" pitchFamily="34" charset="0"/>
                </a:rPr>
                <a:t>REFORMASI</a:t>
              </a:r>
            </a:p>
            <a:p>
              <a:pPr algn="r" eaLnBrk="1" hangingPunct="1">
                <a:defRPr/>
              </a:pPr>
              <a:r>
                <a:rPr lang="id-ID" sz="1662" b="1" dirty="0">
                  <a:solidFill>
                    <a:srgbClr val="663300"/>
                  </a:solidFill>
                  <a:effectLst>
                    <a:glow rad="101600">
                      <a:srgbClr val="FFFFFF"/>
                    </a:glow>
                  </a:effectLst>
                  <a:latin typeface="Arial Black" panose="020B0A04020102020204" pitchFamily="34" charset="0"/>
                </a:rPr>
                <a:t>HUKUM</a:t>
              </a:r>
              <a:endParaRPr lang="id-ID" sz="1662" dirty="0">
                <a:solidFill>
                  <a:srgbClr val="663300"/>
                </a:solidFill>
                <a:effectLst>
                  <a:glow rad="101600">
                    <a:srgbClr val="FFFFFF"/>
                  </a:glow>
                </a:effectLst>
                <a:latin typeface="Arial Black" panose="020B0A04020102020204" pitchFamily="34" charset="0"/>
              </a:endParaRPr>
            </a:p>
          </p:txBody>
        </p:sp>
      </p:grpSp>
    </p:spTree>
    <p:extLst>
      <p:ext uri="{BB962C8B-B14F-4D97-AF65-F5344CB8AC3E}">
        <p14:creationId xmlns:p14="http://schemas.microsoft.com/office/powerpoint/2010/main" val="2582387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E7EE64-1D0B-4BAB-AEF6-AED679E6C15C}"/>
              </a:ext>
            </a:extLst>
          </p:cNvPr>
          <p:cNvSpPr>
            <a:spLocks noGrp="1"/>
          </p:cNvSpPr>
          <p:nvPr>
            <p:ph type="title"/>
          </p:nvPr>
        </p:nvSpPr>
        <p:spPr>
          <a:xfrm>
            <a:off x="904143" y="586154"/>
            <a:ext cx="5697415" cy="801566"/>
          </a:xfrm>
          <a:solidFill>
            <a:schemeClr val="bg2">
              <a:lumMod val="75000"/>
            </a:schemeClr>
          </a:solidFill>
        </p:spPr>
        <p:txBody>
          <a:bodyPr/>
          <a:lstStyle/>
          <a:p>
            <a:pPr algn="ctr" eaLnBrk="1" hangingPunct="1">
              <a:defRPr/>
            </a:pPr>
            <a:r>
              <a:rPr lang="id-ID" dirty="0"/>
              <a:t>MODEL TALENT POOL</a:t>
            </a:r>
          </a:p>
        </p:txBody>
      </p:sp>
      <p:sp>
        <p:nvSpPr>
          <p:cNvPr id="4" name="Rectangle 3">
            <a:extLst>
              <a:ext uri="{FF2B5EF4-FFF2-40B4-BE49-F238E27FC236}">
                <a16:creationId xmlns:a16="http://schemas.microsoft.com/office/drawing/2014/main" xmlns="" id="{DA891818-0EF2-40CD-85D5-48916F59BFA8}"/>
              </a:ext>
            </a:extLst>
          </p:cNvPr>
          <p:cNvSpPr/>
          <p:nvPr/>
        </p:nvSpPr>
        <p:spPr>
          <a:xfrm>
            <a:off x="1118089" y="1761392"/>
            <a:ext cx="2602523" cy="84406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2041">
              <a:defRPr/>
            </a:pPr>
            <a:r>
              <a:rPr lang="id-ID" sz="1108" dirty="0">
                <a:solidFill>
                  <a:prstClr val="white"/>
                </a:solidFill>
                <a:latin typeface="Calibri"/>
              </a:rPr>
              <a:t>PENDEKATAN INKLUSIF</a:t>
            </a:r>
          </a:p>
          <a:p>
            <a:pPr algn="ctr" defTabSz="422041">
              <a:defRPr/>
            </a:pPr>
            <a:r>
              <a:rPr lang="id-ID" sz="1108" dirty="0">
                <a:solidFill>
                  <a:prstClr val="white"/>
                </a:solidFill>
                <a:latin typeface="Calibri"/>
              </a:rPr>
              <a:t>(berasal dari seluruh Pegawai dengan persyaratan yang ditentukan)</a:t>
            </a:r>
          </a:p>
        </p:txBody>
      </p:sp>
      <p:sp>
        <p:nvSpPr>
          <p:cNvPr id="5" name="Rectangle 4">
            <a:extLst>
              <a:ext uri="{FF2B5EF4-FFF2-40B4-BE49-F238E27FC236}">
                <a16:creationId xmlns:a16="http://schemas.microsoft.com/office/drawing/2014/main" xmlns="" id="{B5C3853A-D44D-434C-A2E6-980E4B14CB73}"/>
              </a:ext>
            </a:extLst>
          </p:cNvPr>
          <p:cNvSpPr/>
          <p:nvPr/>
        </p:nvSpPr>
        <p:spPr>
          <a:xfrm>
            <a:off x="4528039" y="1811215"/>
            <a:ext cx="2602523" cy="86750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2041">
              <a:defRPr/>
            </a:pPr>
            <a:r>
              <a:rPr lang="id-ID" sz="1292" dirty="0">
                <a:solidFill>
                  <a:prstClr val="white"/>
                </a:solidFill>
                <a:latin typeface="Calibri"/>
              </a:rPr>
              <a:t>PENDEKATAN EKSKLUSIF</a:t>
            </a:r>
          </a:p>
          <a:p>
            <a:pPr algn="ctr" defTabSz="422041">
              <a:defRPr/>
            </a:pPr>
            <a:r>
              <a:rPr lang="id-ID" sz="1292" dirty="0">
                <a:solidFill>
                  <a:prstClr val="white"/>
                </a:solidFill>
                <a:latin typeface="Calibri"/>
              </a:rPr>
              <a:t>(hanya PNS yang telah masuk dalam talent pool)</a:t>
            </a:r>
          </a:p>
        </p:txBody>
      </p:sp>
      <p:sp>
        <p:nvSpPr>
          <p:cNvPr id="7" name="Rectangle 6">
            <a:extLst>
              <a:ext uri="{FF2B5EF4-FFF2-40B4-BE49-F238E27FC236}">
                <a16:creationId xmlns:a16="http://schemas.microsoft.com/office/drawing/2014/main" xmlns="" id="{AFC5471A-1FD6-44EB-9F8E-CFED4BBE2AD2}"/>
              </a:ext>
            </a:extLst>
          </p:cNvPr>
          <p:cNvSpPr/>
          <p:nvPr/>
        </p:nvSpPr>
        <p:spPr>
          <a:xfrm>
            <a:off x="1118089" y="2936631"/>
            <a:ext cx="2602523" cy="2398835"/>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2041">
              <a:defRPr/>
            </a:pPr>
            <a:r>
              <a:rPr lang="id-ID" sz="1477" dirty="0">
                <a:solidFill>
                  <a:prstClr val="white"/>
                </a:solidFill>
                <a:latin typeface="Calibri"/>
              </a:rPr>
              <a:t>TALENT RECRUITMEN (Rekrutmen Talenta)</a:t>
            </a:r>
          </a:p>
        </p:txBody>
      </p:sp>
      <p:sp>
        <p:nvSpPr>
          <p:cNvPr id="8" name="Rectangle 7">
            <a:extLst>
              <a:ext uri="{FF2B5EF4-FFF2-40B4-BE49-F238E27FC236}">
                <a16:creationId xmlns:a16="http://schemas.microsoft.com/office/drawing/2014/main" xmlns="" id="{211A8AD8-7677-4984-9C47-4C93BB7623E4}"/>
              </a:ext>
            </a:extLst>
          </p:cNvPr>
          <p:cNvSpPr/>
          <p:nvPr/>
        </p:nvSpPr>
        <p:spPr>
          <a:xfrm>
            <a:off x="4532435" y="2936631"/>
            <a:ext cx="2602523" cy="98473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2041">
              <a:defRPr/>
            </a:pPr>
            <a:r>
              <a:rPr lang="id-ID" sz="1477" dirty="0">
                <a:solidFill>
                  <a:prstClr val="white"/>
                </a:solidFill>
                <a:latin typeface="Calibri"/>
              </a:rPr>
              <a:t>TALENT RETENTION</a:t>
            </a:r>
          </a:p>
          <a:p>
            <a:pPr algn="ctr" defTabSz="422041">
              <a:defRPr/>
            </a:pPr>
            <a:r>
              <a:rPr lang="id-ID" sz="1477" dirty="0">
                <a:solidFill>
                  <a:prstClr val="white"/>
                </a:solidFill>
                <a:latin typeface="Calibri"/>
              </a:rPr>
              <a:t>(RETENSI TALENTA)</a:t>
            </a:r>
          </a:p>
        </p:txBody>
      </p:sp>
      <p:sp>
        <p:nvSpPr>
          <p:cNvPr id="9" name="Rectangle 8">
            <a:extLst>
              <a:ext uri="{FF2B5EF4-FFF2-40B4-BE49-F238E27FC236}">
                <a16:creationId xmlns:a16="http://schemas.microsoft.com/office/drawing/2014/main" xmlns="" id="{8B230DF7-141D-4D63-BB8A-4BC684566C96}"/>
              </a:ext>
            </a:extLst>
          </p:cNvPr>
          <p:cNvSpPr/>
          <p:nvPr/>
        </p:nvSpPr>
        <p:spPr>
          <a:xfrm>
            <a:off x="4501662" y="4273062"/>
            <a:ext cx="2602523" cy="106240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22041">
              <a:defRPr/>
            </a:pPr>
            <a:r>
              <a:rPr lang="id-ID" sz="1292" dirty="0">
                <a:solidFill>
                  <a:prstClr val="white"/>
                </a:solidFill>
                <a:latin typeface="Calibri"/>
              </a:rPr>
              <a:t>TALENT DEVELOPMENT</a:t>
            </a:r>
          </a:p>
          <a:p>
            <a:pPr algn="ctr" defTabSz="422041">
              <a:defRPr/>
            </a:pPr>
            <a:r>
              <a:rPr lang="id-ID" sz="1292" dirty="0">
                <a:solidFill>
                  <a:prstClr val="white"/>
                </a:solidFill>
                <a:latin typeface="Calibri"/>
              </a:rPr>
              <a:t>(Pengembangan talenta)</a:t>
            </a:r>
          </a:p>
        </p:txBody>
      </p:sp>
      <p:cxnSp>
        <p:nvCxnSpPr>
          <p:cNvPr id="11" name="Straight Arrow Connector 10">
            <a:extLst>
              <a:ext uri="{FF2B5EF4-FFF2-40B4-BE49-F238E27FC236}">
                <a16:creationId xmlns:a16="http://schemas.microsoft.com/office/drawing/2014/main" xmlns="" id="{D478F70E-B1BC-425C-9C09-AE7B4D9966B7}"/>
              </a:ext>
            </a:extLst>
          </p:cNvPr>
          <p:cNvCxnSpPr>
            <a:stCxn id="8" idx="0"/>
            <a:endCxn id="5" idx="2"/>
          </p:cNvCxnSpPr>
          <p:nvPr/>
        </p:nvCxnSpPr>
        <p:spPr>
          <a:xfrm flipH="1" flipV="1">
            <a:off x="5829300" y="2678723"/>
            <a:ext cx="4397" cy="257908"/>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4D7BDDBB-CCDC-4E5D-9EAA-B1B50DBA4EFD}"/>
              </a:ext>
            </a:extLst>
          </p:cNvPr>
          <p:cNvCxnSpPr/>
          <p:nvPr/>
        </p:nvCxnSpPr>
        <p:spPr>
          <a:xfrm flipV="1">
            <a:off x="5833697" y="3900854"/>
            <a:ext cx="0" cy="372208"/>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F62D80C1-F0C0-4347-B5F2-E93833A2D73E}"/>
              </a:ext>
            </a:extLst>
          </p:cNvPr>
          <p:cNvCxnSpPr>
            <a:stCxn id="7" idx="2"/>
          </p:cNvCxnSpPr>
          <p:nvPr/>
        </p:nvCxnSpPr>
        <p:spPr>
          <a:xfrm>
            <a:off x="2419350" y="5335466"/>
            <a:ext cx="0" cy="34436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xmlns="" id="{F003A1B0-CC41-438F-A6AB-219BAC838EA7}"/>
              </a:ext>
            </a:extLst>
          </p:cNvPr>
          <p:cNvCxnSpPr/>
          <p:nvPr/>
        </p:nvCxnSpPr>
        <p:spPr>
          <a:xfrm>
            <a:off x="2414954" y="5679831"/>
            <a:ext cx="33835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xmlns="" id="{C2484B6D-8984-49FC-8F31-F1E300C38B0E}"/>
              </a:ext>
            </a:extLst>
          </p:cNvPr>
          <p:cNvCxnSpPr/>
          <p:nvPr/>
        </p:nvCxnSpPr>
        <p:spPr>
          <a:xfrm flipV="1">
            <a:off x="5760427" y="5294435"/>
            <a:ext cx="0" cy="385396"/>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grpSp>
        <p:nvGrpSpPr>
          <p:cNvPr id="35853" name="Group 13"/>
          <p:cNvGrpSpPr>
            <a:grpSpLocks/>
          </p:cNvGrpSpPr>
          <p:nvPr/>
        </p:nvGrpSpPr>
        <p:grpSpPr bwMode="auto">
          <a:xfrm>
            <a:off x="5131932" y="5845420"/>
            <a:ext cx="3924313" cy="667041"/>
            <a:chOff x="554071" y="4938154"/>
            <a:chExt cx="13700869" cy="2331678"/>
          </a:xfrm>
        </p:grpSpPr>
        <p:pic>
          <p:nvPicPr>
            <p:cNvPr id="35854" name="Picture 1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24456" y="5109680"/>
              <a:ext cx="2563368" cy="94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xmlns="" id="{65571FB1-5AB5-45FE-B797-71B6B9770EA5}"/>
                </a:ext>
              </a:extLst>
            </p:cNvPr>
            <p:cNvSpPr/>
            <p:nvPr/>
          </p:nvSpPr>
          <p:spPr>
            <a:xfrm>
              <a:off x="8572448" y="6052998"/>
              <a:ext cx="5682492" cy="1216834"/>
            </a:xfrm>
            <a:prstGeom prst="rect">
              <a:avLst/>
            </a:prstGeom>
          </p:spPr>
          <p:txBody>
            <a:bodyPr wrap="none">
              <a:spAutoFit/>
            </a:bodyPr>
            <a:lstStyle/>
            <a:p>
              <a:pPr eaLnBrk="1" hangingPunct="1">
                <a:defRPr/>
              </a:pPr>
              <a:r>
                <a:rPr lang="id-ID" sz="1662" b="1" i="1" dirty="0">
                  <a:solidFill>
                    <a:srgbClr val="FF0000"/>
                  </a:solidFill>
                  <a:effectLst>
                    <a:glow rad="63500">
                      <a:srgbClr val="FFFFFF"/>
                    </a:glow>
                  </a:effectLst>
                  <a:latin typeface="Arial Black" panose="020B0A04020102020204" pitchFamily="34" charset="0"/>
                </a:rPr>
                <a:t>PASTI</a:t>
              </a:r>
              <a:r>
                <a:rPr lang="id-ID" sz="1662" dirty="0">
                  <a:effectLst>
                    <a:glow rad="63500">
                      <a:srgbClr val="FFFFFF"/>
                    </a:glow>
                  </a:effectLst>
                  <a:latin typeface="Arial Black" panose="020B0A04020102020204" pitchFamily="34" charset="0"/>
                </a:rPr>
                <a:t> Nyata</a:t>
              </a:r>
            </a:p>
          </p:txBody>
        </p:sp>
        <p:pic>
          <p:nvPicPr>
            <p:cNvPr id="35856" name="Picture 1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2185" y="5109376"/>
              <a:ext cx="2692632" cy="94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0">
              <a:extLst>
                <a:ext uri="{FF2B5EF4-FFF2-40B4-BE49-F238E27FC236}">
                  <a16:creationId xmlns:a16="http://schemas.microsoft.com/office/drawing/2014/main" xmlns="" id="{F7AF413E-08E4-406E-B25C-09835133263D}"/>
                </a:ext>
              </a:extLst>
            </p:cNvPr>
            <p:cNvSpPr/>
            <p:nvPr/>
          </p:nvSpPr>
          <p:spPr>
            <a:xfrm>
              <a:off x="554071" y="4938154"/>
              <a:ext cx="5558475" cy="2110906"/>
            </a:xfrm>
            <a:prstGeom prst="rect">
              <a:avLst/>
            </a:prstGeom>
          </p:spPr>
          <p:txBody>
            <a:bodyPr wrap="none">
              <a:spAutoFit/>
            </a:bodyPr>
            <a:lstStyle/>
            <a:p>
              <a:pPr algn="r" eaLnBrk="1" hangingPunct="1">
                <a:defRPr/>
              </a:pPr>
              <a:r>
                <a:rPr lang="id-ID" sz="1662" b="1" dirty="0">
                  <a:solidFill>
                    <a:srgbClr val="663300"/>
                  </a:solidFill>
                  <a:effectLst>
                    <a:glow rad="101600">
                      <a:srgbClr val="FFFFFF"/>
                    </a:glow>
                  </a:effectLst>
                  <a:latin typeface="Arial Black" panose="020B0A04020102020204" pitchFamily="34" charset="0"/>
                </a:rPr>
                <a:t>REFORMASI</a:t>
              </a:r>
            </a:p>
            <a:p>
              <a:pPr algn="r" eaLnBrk="1" hangingPunct="1">
                <a:defRPr/>
              </a:pPr>
              <a:r>
                <a:rPr lang="id-ID" sz="1662" b="1" dirty="0">
                  <a:solidFill>
                    <a:srgbClr val="663300"/>
                  </a:solidFill>
                  <a:effectLst>
                    <a:glow rad="101600">
                      <a:srgbClr val="FFFFFF"/>
                    </a:glow>
                  </a:effectLst>
                  <a:latin typeface="Arial Black" panose="020B0A04020102020204" pitchFamily="34" charset="0"/>
                </a:rPr>
                <a:t>HUKUM</a:t>
              </a:r>
              <a:endParaRPr lang="id-ID" sz="1662" dirty="0">
                <a:solidFill>
                  <a:srgbClr val="663300"/>
                </a:solidFill>
                <a:effectLst>
                  <a:glow rad="101600">
                    <a:srgbClr val="FFFFFF"/>
                  </a:glow>
                </a:effectLst>
                <a:latin typeface="Arial Black" panose="020B0A04020102020204" pitchFamily="34" charset="0"/>
              </a:endParaRPr>
            </a:p>
          </p:txBody>
        </p:sp>
      </p:grpSp>
    </p:spTree>
    <p:extLst>
      <p:ext uri="{BB962C8B-B14F-4D97-AF65-F5344CB8AC3E}">
        <p14:creationId xmlns:p14="http://schemas.microsoft.com/office/powerpoint/2010/main" val="4239933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7EF7C2C4-D947-4BC7-AB5B-F02D182F088F}"/>
              </a:ext>
            </a:extLst>
          </p:cNvPr>
          <p:cNvGraphicFramePr>
            <a:graphicFrameLocks noGrp="1"/>
          </p:cNvGraphicFramePr>
          <p:nvPr>
            <p:ph idx="1"/>
            <p:extLst>
              <p:ext uri="{D42A27DB-BD31-4B8C-83A1-F6EECF244321}">
                <p14:modId xmlns:p14="http://schemas.microsoft.com/office/powerpoint/2010/main" val="2737951780"/>
              </p:ext>
            </p:extLst>
          </p:nvPr>
        </p:nvGraphicFramePr>
        <p:xfrm>
          <a:off x="-351692" y="1529862"/>
          <a:ext cx="8772526" cy="389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Brace 5">
            <a:extLst>
              <a:ext uri="{FF2B5EF4-FFF2-40B4-BE49-F238E27FC236}">
                <a16:creationId xmlns:a16="http://schemas.microsoft.com/office/drawing/2014/main" xmlns="" id="{46B9BF06-3747-4270-8919-C18E54A5EADB}"/>
              </a:ext>
            </a:extLst>
          </p:cNvPr>
          <p:cNvSpPr/>
          <p:nvPr/>
        </p:nvSpPr>
        <p:spPr>
          <a:xfrm>
            <a:off x="6063762" y="1636835"/>
            <a:ext cx="221274" cy="764931"/>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defTabSz="342909">
              <a:defRPr/>
            </a:pPr>
            <a:endParaRPr lang="id-ID" sz="1350">
              <a:solidFill>
                <a:prstClr val="black"/>
              </a:solidFill>
              <a:latin typeface="Century Gothic" panose="020B0502020202020204"/>
            </a:endParaRPr>
          </a:p>
        </p:txBody>
      </p:sp>
      <p:sp>
        <p:nvSpPr>
          <p:cNvPr id="29700" name="TextBox 6">
            <a:extLst>
              <a:ext uri="{FF2B5EF4-FFF2-40B4-BE49-F238E27FC236}">
                <a16:creationId xmlns:a16="http://schemas.microsoft.com/office/drawing/2014/main" xmlns="" id="{72D136EF-112F-4F28-8ADA-73D9A8F28602}"/>
              </a:ext>
            </a:extLst>
          </p:cNvPr>
          <p:cNvSpPr txBox="1">
            <a:spLocks noChangeArrowheads="1"/>
          </p:cNvSpPr>
          <p:nvPr/>
        </p:nvSpPr>
        <p:spPr bwMode="auto">
          <a:xfrm>
            <a:off x="6392008" y="1776047"/>
            <a:ext cx="192112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defTabSz="342909">
              <a:defRPr/>
            </a:pPr>
            <a:r>
              <a:rPr lang="id-ID" altLang="id-ID" sz="900" b="1" dirty="0">
                <a:solidFill>
                  <a:prstClr val="black"/>
                </a:solidFill>
                <a:latin typeface="Tahoma" pitchFamily="34" charset="0"/>
                <a:ea typeface="Tahoma" pitchFamily="34" charset="0"/>
                <a:cs typeface="Tahoma" pitchFamily="34" charset="0"/>
              </a:rPr>
              <a:t>DALAM TAHAP PENYUSUNAN LEARNING DESAIN UNTUK MANAJERIAL</a:t>
            </a:r>
          </a:p>
        </p:txBody>
      </p:sp>
      <p:cxnSp>
        <p:nvCxnSpPr>
          <p:cNvPr id="9" name="Straight Arrow Connector 8">
            <a:extLst>
              <a:ext uri="{FF2B5EF4-FFF2-40B4-BE49-F238E27FC236}">
                <a16:creationId xmlns:a16="http://schemas.microsoft.com/office/drawing/2014/main" xmlns="" id="{84C00764-49C5-448E-964D-C035167BB57E}"/>
              </a:ext>
            </a:extLst>
          </p:cNvPr>
          <p:cNvCxnSpPr/>
          <p:nvPr/>
        </p:nvCxnSpPr>
        <p:spPr>
          <a:xfrm flipV="1">
            <a:off x="6098931" y="4658458"/>
            <a:ext cx="1934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702" name="TextBox 9">
            <a:extLst>
              <a:ext uri="{FF2B5EF4-FFF2-40B4-BE49-F238E27FC236}">
                <a16:creationId xmlns:a16="http://schemas.microsoft.com/office/drawing/2014/main" xmlns="" id="{420C37C9-F489-4464-838D-4A901DBCD78A}"/>
              </a:ext>
            </a:extLst>
          </p:cNvPr>
          <p:cNvSpPr txBox="1">
            <a:spLocks noChangeArrowheads="1"/>
          </p:cNvSpPr>
          <p:nvPr/>
        </p:nvSpPr>
        <p:spPr bwMode="auto">
          <a:xfrm>
            <a:off x="6292362" y="4346331"/>
            <a:ext cx="20207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defTabSz="342909">
              <a:defRPr/>
            </a:pPr>
            <a:r>
              <a:rPr lang="id-ID" altLang="id-ID" sz="900" b="1">
                <a:solidFill>
                  <a:prstClr val="black"/>
                </a:solidFill>
                <a:latin typeface="Tahoma" pitchFamily="34" charset="0"/>
                <a:ea typeface="Tahoma" pitchFamily="34" charset="0"/>
                <a:cs typeface="Tahoma" pitchFamily="34" charset="0"/>
              </a:rPr>
              <a:t>DALAM TAHAPAN PENYUSUNAN POLA DIKLAT YANG TELAH DISESUAIKAN DENGAN STANDAR KOMPETENSI</a:t>
            </a:r>
          </a:p>
        </p:txBody>
      </p:sp>
      <p:cxnSp>
        <p:nvCxnSpPr>
          <p:cNvPr id="12" name="Straight Arrow Connector 11">
            <a:extLst>
              <a:ext uri="{FF2B5EF4-FFF2-40B4-BE49-F238E27FC236}">
                <a16:creationId xmlns:a16="http://schemas.microsoft.com/office/drawing/2014/main" xmlns="" id="{2FCB9945-7924-4088-A250-6720ECCA6E60}"/>
              </a:ext>
            </a:extLst>
          </p:cNvPr>
          <p:cNvCxnSpPr/>
          <p:nvPr/>
        </p:nvCxnSpPr>
        <p:spPr>
          <a:xfrm flipV="1">
            <a:off x="6063762" y="2916115"/>
            <a:ext cx="1919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704" name="TextBox 12">
            <a:extLst>
              <a:ext uri="{FF2B5EF4-FFF2-40B4-BE49-F238E27FC236}">
                <a16:creationId xmlns:a16="http://schemas.microsoft.com/office/drawing/2014/main" xmlns="" id="{A98D1CE8-9A11-460C-B460-09FAC5BD643F}"/>
              </a:ext>
            </a:extLst>
          </p:cNvPr>
          <p:cNvSpPr txBox="1">
            <a:spLocks noChangeArrowheads="1"/>
          </p:cNvSpPr>
          <p:nvPr/>
        </p:nvSpPr>
        <p:spPr bwMode="auto">
          <a:xfrm>
            <a:off x="6292362" y="2743200"/>
            <a:ext cx="20207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defTabSz="342909">
              <a:defRPr/>
            </a:pPr>
            <a:r>
              <a:rPr lang="id-ID" altLang="id-ID" sz="900" b="1" dirty="0">
                <a:solidFill>
                  <a:prstClr val="black"/>
                </a:solidFill>
                <a:latin typeface="Tahoma" pitchFamily="34" charset="0"/>
                <a:ea typeface="Tahoma" pitchFamily="34" charset="0"/>
                <a:cs typeface="Tahoma" pitchFamily="34" charset="0"/>
              </a:rPr>
              <a:t>MAGANG, BIMTEK, WORKSHOP, DIKLAT, DLL</a:t>
            </a:r>
          </a:p>
        </p:txBody>
      </p:sp>
      <p:cxnSp>
        <p:nvCxnSpPr>
          <p:cNvPr id="14" name="Straight Arrow Connector 13">
            <a:extLst>
              <a:ext uri="{FF2B5EF4-FFF2-40B4-BE49-F238E27FC236}">
                <a16:creationId xmlns:a16="http://schemas.microsoft.com/office/drawing/2014/main" xmlns="" id="{B39A3237-5FCD-4479-BE94-86644CC405D0}"/>
              </a:ext>
            </a:extLst>
          </p:cNvPr>
          <p:cNvCxnSpPr/>
          <p:nvPr/>
        </p:nvCxnSpPr>
        <p:spPr>
          <a:xfrm flipV="1">
            <a:off x="6063762" y="3537438"/>
            <a:ext cx="1919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706" name="TextBox 14">
            <a:extLst>
              <a:ext uri="{FF2B5EF4-FFF2-40B4-BE49-F238E27FC236}">
                <a16:creationId xmlns:a16="http://schemas.microsoft.com/office/drawing/2014/main" xmlns="" id="{5FC5B3DE-1188-4C5B-BAFB-8F9B1EC7A133}"/>
              </a:ext>
            </a:extLst>
          </p:cNvPr>
          <p:cNvSpPr txBox="1">
            <a:spLocks noChangeArrowheads="1"/>
          </p:cNvSpPr>
          <p:nvPr/>
        </p:nvSpPr>
        <p:spPr bwMode="auto">
          <a:xfrm>
            <a:off x="6392008" y="3346939"/>
            <a:ext cx="2022231"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defTabSz="342909">
              <a:defRPr/>
            </a:pPr>
            <a:r>
              <a:rPr lang="id-ID" altLang="id-ID" sz="900" b="1">
                <a:solidFill>
                  <a:prstClr val="black"/>
                </a:solidFill>
                <a:latin typeface="Tahoma" pitchFamily="34" charset="0"/>
                <a:ea typeface="Tahoma" pitchFamily="34" charset="0"/>
                <a:cs typeface="Tahoma" pitchFamily="34" charset="0"/>
              </a:rPr>
              <a:t>KESIAPAN UNTUK MEMENUHI KEWAJIBAN THD 20JP BAGI MSG2 ASN</a:t>
            </a:r>
          </a:p>
        </p:txBody>
      </p:sp>
      <p:grpSp>
        <p:nvGrpSpPr>
          <p:cNvPr id="36875" name="Group 10"/>
          <p:cNvGrpSpPr>
            <a:grpSpLocks/>
          </p:cNvGrpSpPr>
          <p:nvPr/>
        </p:nvGrpSpPr>
        <p:grpSpPr bwMode="auto">
          <a:xfrm>
            <a:off x="5131932" y="5845420"/>
            <a:ext cx="3924313" cy="667041"/>
            <a:chOff x="554071" y="4938154"/>
            <a:chExt cx="13700869" cy="2331678"/>
          </a:xfrm>
        </p:grpSpPr>
        <p:pic>
          <p:nvPicPr>
            <p:cNvPr id="36876" name="Picture 12"/>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4456" y="5109680"/>
              <a:ext cx="2563368" cy="94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a:extLst>
                <a:ext uri="{FF2B5EF4-FFF2-40B4-BE49-F238E27FC236}">
                  <a16:creationId xmlns:a16="http://schemas.microsoft.com/office/drawing/2014/main" xmlns="" id="{41C1AB5A-F831-46A0-A39C-EED08E644FBC}"/>
                </a:ext>
              </a:extLst>
            </p:cNvPr>
            <p:cNvSpPr/>
            <p:nvPr/>
          </p:nvSpPr>
          <p:spPr>
            <a:xfrm>
              <a:off x="8572448" y="6052998"/>
              <a:ext cx="5682492" cy="1216834"/>
            </a:xfrm>
            <a:prstGeom prst="rect">
              <a:avLst/>
            </a:prstGeom>
          </p:spPr>
          <p:txBody>
            <a:bodyPr wrap="none">
              <a:spAutoFit/>
            </a:bodyPr>
            <a:lstStyle/>
            <a:p>
              <a:pPr eaLnBrk="1" hangingPunct="1">
                <a:defRPr/>
              </a:pPr>
              <a:r>
                <a:rPr lang="id-ID" sz="1662" b="1" i="1" dirty="0">
                  <a:solidFill>
                    <a:srgbClr val="FF0000"/>
                  </a:solidFill>
                  <a:effectLst>
                    <a:glow rad="63500">
                      <a:srgbClr val="FFFFFF"/>
                    </a:glow>
                  </a:effectLst>
                  <a:latin typeface="Arial Black" panose="020B0A04020102020204" pitchFamily="34" charset="0"/>
                </a:rPr>
                <a:t>PASTI</a:t>
              </a:r>
              <a:r>
                <a:rPr lang="id-ID" sz="1662" dirty="0">
                  <a:effectLst>
                    <a:glow rad="63500">
                      <a:srgbClr val="FFFFFF"/>
                    </a:glow>
                  </a:effectLst>
                  <a:latin typeface="Arial Black" panose="020B0A04020102020204" pitchFamily="34" charset="0"/>
                </a:rPr>
                <a:t> Nyata</a:t>
              </a:r>
            </a:p>
          </p:txBody>
        </p:sp>
        <p:pic>
          <p:nvPicPr>
            <p:cNvPr id="36878" name="Picture 15"/>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22185" y="5109376"/>
              <a:ext cx="2692632" cy="94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a:extLst>
                <a:ext uri="{FF2B5EF4-FFF2-40B4-BE49-F238E27FC236}">
                  <a16:creationId xmlns:a16="http://schemas.microsoft.com/office/drawing/2014/main" xmlns="" id="{E0BE8BCB-595E-4C70-B83E-0B3E20F3AFBB}"/>
                </a:ext>
              </a:extLst>
            </p:cNvPr>
            <p:cNvSpPr/>
            <p:nvPr/>
          </p:nvSpPr>
          <p:spPr>
            <a:xfrm>
              <a:off x="554071" y="4938154"/>
              <a:ext cx="5558475" cy="2110906"/>
            </a:xfrm>
            <a:prstGeom prst="rect">
              <a:avLst/>
            </a:prstGeom>
          </p:spPr>
          <p:txBody>
            <a:bodyPr wrap="none">
              <a:spAutoFit/>
            </a:bodyPr>
            <a:lstStyle/>
            <a:p>
              <a:pPr algn="r" eaLnBrk="1" hangingPunct="1">
                <a:defRPr/>
              </a:pPr>
              <a:r>
                <a:rPr lang="id-ID" sz="1662" b="1" dirty="0">
                  <a:solidFill>
                    <a:srgbClr val="663300"/>
                  </a:solidFill>
                  <a:effectLst>
                    <a:glow rad="101600">
                      <a:srgbClr val="FFFFFF"/>
                    </a:glow>
                  </a:effectLst>
                  <a:latin typeface="Arial Black" panose="020B0A04020102020204" pitchFamily="34" charset="0"/>
                </a:rPr>
                <a:t>REFORMASI</a:t>
              </a:r>
            </a:p>
            <a:p>
              <a:pPr algn="r" eaLnBrk="1" hangingPunct="1">
                <a:defRPr/>
              </a:pPr>
              <a:r>
                <a:rPr lang="id-ID" sz="1662" b="1" dirty="0">
                  <a:solidFill>
                    <a:srgbClr val="663300"/>
                  </a:solidFill>
                  <a:effectLst>
                    <a:glow rad="101600">
                      <a:srgbClr val="FFFFFF"/>
                    </a:glow>
                  </a:effectLst>
                  <a:latin typeface="Arial Black" panose="020B0A04020102020204" pitchFamily="34" charset="0"/>
                </a:rPr>
                <a:t>HUKUM</a:t>
              </a:r>
              <a:endParaRPr lang="id-ID" sz="1662" dirty="0">
                <a:solidFill>
                  <a:srgbClr val="663300"/>
                </a:solidFill>
                <a:effectLst>
                  <a:glow rad="101600">
                    <a:srgbClr val="FFFFFF"/>
                  </a:glow>
                </a:effectLst>
                <a:latin typeface="Arial Black" panose="020B0A04020102020204" pitchFamily="34" charset="0"/>
              </a:endParaRPr>
            </a:p>
          </p:txBody>
        </p:sp>
      </p:grpSp>
    </p:spTree>
    <p:extLst>
      <p:ext uri="{BB962C8B-B14F-4D97-AF65-F5344CB8AC3E}">
        <p14:creationId xmlns:p14="http://schemas.microsoft.com/office/powerpoint/2010/main" val="150498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02677" y="446943"/>
            <a:ext cx="7784123" cy="1055077"/>
          </a:xfrm>
        </p:spPr>
        <p:txBody>
          <a:bodyPr/>
          <a:lstStyle/>
          <a:p>
            <a:pPr eaLnBrk="1" hangingPunct="1"/>
            <a:r>
              <a:rPr lang="id-ID" altLang="id-ID" sz="2954"/>
              <a:t>BENTUK PENGEMBANGAN KOMPETENSI</a:t>
            </a:r>
          </a:p>
        </p:txBody>
      </p:sp>
      <p:graphicFrame>
        <p:nvGraphicFramePr>
          <p:cNvPr id="4" name="Content Placeholder 3"/>
          <p:cNvGraphicFramePr>
            <a:graphicFrameLocks noGrp="1"/>
          </p:cNvGraphicFramePr>
          <p:nvPr>
            <p:ph idx="1"/>
          </p:nvPr>
        </p:nvGraphicFramePr>
        <p:xfrm>
          <a:off x="457200" y="1740877"/>
          <a:ext cx="8229600" cy="4177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1684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xmlns="" id="{5AD7A3DB-FDE7-41BC-8C7E-47F9B2B80C76}"/>
              </a:ext>
            </a:extLst>
          </p:cNvPr>
          <p:cNvSpPr>
            <a:spLocks noGrp="1"/>
          </p:cNvSpPr>
          <p:nvPr>
            <p:ph type="title"/>
          </p:nvPr>
        </p:nvSpPr>
        <p:spPr>
          <a:xfrm>
            <a:off x="1046285" y="615461"/>
            <a:ext cx="4079631" cy="703385"/>
          </a:xfrm>
        </p:spPr>
        <p:txBody>
          <a:bodyPr>
            <a:normAutofit fontScale="90000"/>
          </a:bodyPr>
          <a:lstStyle/>
          <a:p>
            <a:pPr algn="ctr" eaLnBrk="1" hangingPunct="1">
              <a:defRPr/>
            </a:pPr>
            <a:r>
              <a:rPr lang="id-ID" altLang="id-ID" sz="4051" dirty="0"/>
              <a:t>TANTANGAN 1</a:t>
            </a:r>
          </a:p>
        </p:txBody>
      </p:sp>
      <p:sp>
        <p:nvSpPr>
          <p:cNvPr id="38915" name="Content Placeholder 2"/>
          <p:cNvSpPr>
            <a:spLocks noGrp="1"/>
          </p:cNvSpPr>
          <p:nvPr>
            <p:ph idx="1"/>
          </p:nvPr>
        </p:nvSpPr>
        <p:spPr>
          <a:xfrm>
            <a:off x="1969478" y="1459523"/>
            <a:ext cx="6686550" cy="3900854"/>
          </a:xfrm>
        </p:spPr>
        <p:txBody>
          <a:bodyPr>
            <a:normAutofit lnSpcReduction="10000"/>
          </a:bodyPr>
          <a:lstStyle/>
          <a:p>
            <a:pPr marL="0" indent="0">
              <a:buNone/>
            </a:pPr>
            <a:r>
              <a:rPr lang="id-ID" altLang="id-ID" sz="1477" b="1" dirty="0"/>
              <a:t>PASAL 2013 AYAT (3) DAN (4) PP 11/2017 TENTANG MANAJEMEN PNS:</a:t>
            </a:r>
          </a:p>
          <a:p>
            <a:pPr marL="0" indent="0">
              <a:buNone/>
            </a:pPr>
            <a:r>
              <a:rPr lang="id-ID" altLang="id-ID" sz="1662" dirty="0"/>
              <a:t>(3) Setiap PNS memiliki hak dan kesempatan yang sama untuk diikiutsrtakan dalam pengembangan kompetensi sebagimana dimaksud pada ayat (1), dengan memperhatikan hasil penilaian kinerja dan penilaian kompetensi PNS yang bersangsukan;</a:t>
            </a:r>
          </a:p>
          <a:p>
            <a:pPr marL="0" indent="0">
              <a:buNone/>
            </a:pPr>
            <a:endParaRPr lang="id-ID" altLang="id-ID" sz="1662" dirty="0"/>
          </a:p>
          <a:p>
            <a:pPr marL="0" indent="0">
              <a:buNone/>
            </a:pPr>
            <a:r>
              <a:rPr lang="id-ID" altLang="id-ID" sz="1662" dirty="0"/>
              <a:t>(4) Pengembangan kompetensin bagi setiap PNS sebagaimana dimaksud pada ayat (3) dilakukan paling sedikit 20 (duapuluh) Jam Pelajaran dalam 1 (satu) tahun</a:t>
            </a:r>
          </a:p>
          <a:p>
            <a:pPr marL="0" indent="0">
              <a:buNone/>
            </a:pPr>
            <a:endParaRPr lang="id-ID" altLang="id-ID" sz="1662" dirty="0"/>
          </a:p>
          <a:p>
            <a:pPr marL="0" indent="0">
              <a:buNone/>
            </a:pPr>
            <a:r>
              <a:rPr lang="id-ID" altLang="id-ID" sz="1662" dirty="0"/>
              <a:t>Kondisi Pegawai di KUMHAM:</a:t>
            </a:r>
          </a:p>
          <a:p>
            <a:pPr marL="0" indent="0">
              <a:buNone/>
            </a:pPr>
            <a:r>
              <a:rPr lang="id-ID" altLang="id-ID" sz="1662" dirty="0"/>
              <a:t>Jumlah pegawai saat ini : 42.748</a:t>
            </a:r>
          </a:p>
          <a:p>
            <a:pPr marL="0" indent="0">
              <a:buNone/>
            </a:pPr>
            <a:r>
              <a:rPr lang="id-ID" altLang="id-ID" sz="1662" dirty="0"/>
              <a:t>Formasi CPNS tahun 2017: 17.526 pegawai</a:t>
            </a:r>
          </a:p>
          <a:p>
            <a:pPr marL="0" indent="0">
              <a:buNone/>
            </a:pPr>
            <a:r>
              <a:rPr lang="id-ID" altLang="id-ID" sz="1662" dirty="0"/>
              <a:t>Total 60.274 pegawai</a:t>
            </a:r>
          </a:p>
        </p:txBody>
      </p:sp>
      <p:pic>
        <p:nvPicPr>
          <p:cNvPr id="38916" name="Picture 2" descr="Gambar terka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13" y="2252296"/>
            <a:ext cx="1509346" cy="23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917" name="Group 4"/>
          <p:cNvGrpSpPr>
            <a:grpSpLocks/>
          </p:cNvGrpSpPr>
          <p:nvPr/>
        </p:nvGrpSpPr>
        <p:grpSpPr bwMode="auto">
          <a:xfrm>
            <a:off x="5131932" y="5845420"/>
            <a:ext cx="3924313" cy="667041"/>
            <a:chOff x="554071" y="4938154"/>
            <a:chExt cx="13700869" cy="2331678"/>
          </a:xfrm>
        </p:grpSpPr>
        <p:pic>
          <p:nvPicPr>
            <p:cNvPr id="38918"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24456" y="5109680"/>
              <a:ext cx="2563368" cy="94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2583B4BA-E09B-421D-A966-C08B321724F2}"/>
                </a:ext>
              </a:extLst>
            </p:cNvPr>
            <p:cNvSpPr/>
            <p:nvPr/>
          </p:nvSpPr>
          <p:spPr>
            <a:xfrm>
              <a:off x="8572448" y="6052998"/>
              <a:ext cx="5682492" cy="1216834"/>
            </a:xfrm>
            <a:prstGeom prst="rect">
              <a:avLst/>
            </a:prstGeom>
          </p:spPr>
          <p:txBody>
            <a:bodyPr wrap="none">
              <a:spAutoFit/>
            </a:bodyPr>
            <a:lstStyle/>
            <a:p>
              <a:pPr eaLnBrk="1" hangingPunct="1">
                <a:defRPr/>
              </a:pPr>
              <a:r>
                <a:rPr lang="id-ID" sz="1662" b="1" i="1" dirty="0">
                  <a:solidFill>
                    <a:srgbClr val="FF0000"/>
                  </a:solidFill>
                  <a:effectLst>
                    <a:glow rad="63500">
                      <a:srgbClr val="FFFFFF"/>
                    </a:glow>
                  </a:effectLst>
                  <a:latin typeface="Arial Black" panose="020B0A04020102020204" pitchFamily="34" charset="0"/>
                </a:rPr>
                <a:t>PASTI</a:t>
              </a:r>
              <a:r>
                <a:rPr lang="id-ID" sz="1662" dirty="0">
                  <a:effectLst>
                    <a:glow rad="63500">
                      <a:srgbClr val="FFFFFF"/>
                    </a:glow>
                  </a:effectLst>
                  <a:latin typeface="Arial Black" panose="020B0A04020102020204" pitchFamily="34" charset="0"/>
                </a:rPr>
                <a:t> Nyata</a:t>
              </a:r>
            </a:p>
          </p:txBody>
        </p:sp>
        <p:pic>
          <p:nvPicPr>
            <p:cNvPr id="38920" name="Picture 7"/>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2185" y="5109376"/>
              <a:ext cx="2692632" cy="94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xmlns="" id="{4DAAF3FA-F30D-4C80-803E-AC0156A45E03}"/>
                </a:ext>
              </a:extLst>
            </p:cNvPr>
            <p:cNvSpPr/>
            <p:nvPr/>
          </p:nvSpPr>
          <p:spPr>
            <a:xfrm>
              <a:off x="554071" y="4938154"/>
              <a:ext cx="5558475" cy="2110906"/>
            </a:xfrm>
            <a:prstGeom prst="rect">
              <a:avLst/>
            </a:prstGeom>
          </p:spPr>
          <p:txBody>
            <a:bodyPr wrap="none">
              <a:spAutoFit/>
            </a:bodyPr>
            <a:lstStyle/>
            <a:p>
              <a:pPr algn="r" eaLnBrk="1" hangingPunct="1">
                <a:defRPr/>
              </a:pPr>
              <a:r>
                <a:rPr lang="id-ID" sz="1662" b="1" dirty="0">
                  <a:solidFill>
                    <a:srgbClr val="663300"/>
                  </a:solidFill>
                  <a:effectLst>
                    <a:glow rad="101600">
                      <a:srgbClr val="FFFFFF"/>
                    </a:glow>
                  </a:effectLst>
                  <a:latin typeface="Arial Black" panose="020B0A04020102020204" pitchFamily="34" charset="0"/>
                </a:rPr>
                <a:t>REFORMASI</a:t>
              </a:r>
            </a:p>
            <a:p>
              <a:pPr algn="r" eaLnBrk="1" hangingPunct="1">
                <a:defRPr/>
              </a:pPr>
              <a:r>
                <a:rPr lang="id-ID" sz="1662" b="1" dirty="0">
                  <a:solidFill>
                    <a:srgbClr val="663300"/>
                  </a:solidFill>
                  <a:effectLst>
                    <a:glow rad="101600">
                      <a:srgbClr val="FFFFFF"/>
                    </a:glow>
                  </a:effectLst>
                  <a:latin typeface="Arial Black" panose="020B0A04020102020204" pitchFamily="34" charset="0"/>
                </a:rPr>
                <a:t>HUKUM</a:t>
              </a:r>
              <a:endParaRPr lang="id-ID" sz="1662" dirty="0">
                <a:solidFill>
                  <a:srgbClr val="663300"/>
                </a:solidFill>
                <a:effectLst>
                  <a:glow rad="101600">
                    <a:srgbClr val="FFFFFF"/>
                  </a:glow>
                </a:effectLst>
                <a:latin typeface="Arial Black" panose="020B0A04020102020204" pitchFamily="34" charset="0"/>
              </a:endParaRPr>
            </a:p>
          </p:txBody>
        </p:sp>
      </p:grpSp>
    </p:spTree>
    <p:extLst>
      <p:ext uri="{BB962C8B-B14F-4D97-AF65-F5344CB8AC3E}">
        <p14:creationId xmlns:p14="http://schemas.microsoft.com/office/powerpoint/2010/main" val="311559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46E3D49D-0165-40B9-B78C-AA8A8F96D795}"/>
              </a:ext>
            </a:extLst>
          </p:cNvPr>
          <p:cNvSpPr>
            <a:spLocks noGrp="1"/>
          </p:cNvSpPr>
          <p:nvPr>
            <p:ph type="title"/>
          </p:nvPr>
        </p:nvSpPr>
        <p:spPr>
          <a:xfrm>
            <a:off x="231531" y="618393"/>
            <a:ext cx="6683620" cy="718038"/>
          </a:xfrm>
        </p:spPr>
        <p:txBody>
          <a:bodyPr/>
          <a:lstStyle/>
          <a:p>
            <a:pPr algn="ctr" eaLnBrk="1" hangingPunct="1">
              <a:defRPr/>
            </a:pPr>
            <a:r>
              <a:rPr lang="id-ID" altLang="id-ID" sz="4051" dirty="0"/>
              <a:t>TANTANGAN 2</a:t>
            </a:r>
          </a:p>
        </p:txBody>
      </p:sp>
      <p:sp>
        <p:nvSpPr>
          <p:cNvPr id="39939" name="Content Placeholder 2"/>
          <p:cNvSpPr>
            <a:spLocks noGrp="1"/>
          </p:cNvSpPr>
          <p:nvPr>
            <p:ph idx="1"/>
          </p:nvPr>
        </p:nvSpPr>
        <p:spPr>
          <a:xfrm>
            <a:off x="949570" y="1793631"/>
            <a:ext cx="7823689" cy="3497874"/>
          </a:xfrm>
        </p:spPr>
        <p:txBody>
          <a:bodyPr/>
          <a:lstStyle/>
          <a:p>
            <a:pPr marL="0" indent="0">
              <a:buNone/>
            </a:pPr>
            <a:r>
              <a:rPr lang="id-ID" altLang="id-ID" sz="1846"/>
              <a:t>Dengan Jumlah Pegawai 60.274 Pegawai, dibandingkan dengan kapasitas BPSDM sebagai penyelenggara pendidikan dan pelatihan, apakah mampu untuk memenuhi hak setiap PNS untuk mendapatkan pengembangan kompetensi sebanyak minimal 20 JP setiap tahun.</a:t>
            </a:r>
          </a:p>
          <a:p>
            <a:pPr marL="0" indent="0">
              <a:buNone/>
            </a:pPr>
            <a:endParaRPr lang="id-ID" altLang="id-ID" sz="1846"/>
          </a:p>
        </p:txBody>
      </p:sp>
      <p:pic>
        <p:nvPicPr>
          <p:cNvPr id="3994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9570" y="3209193"/>
            <a:ext cx="2722685" cy="1575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eft-Right Arrow 4">
            <a:extLst>
              <a:ext uri="{FF2B5EF4-FFF2-40B4-BE49-F238E27FC236}">
                <a16:creationId xmlns:a16="http://schemas.microsoft.com/office/drawing/2014/main" xmlns="" id="{92844724-5AD9-4697-91B3-E9945D3F86CC}"/>
              </a:ext>
            </a:extLst>
          </p:cNvPr>
          <p:cNvSpPr/>
          <p:nvPr/>
        </p:nvSpPr>
        <p:spPr>
          <a:xfrm>
            <a:off x="3896459" y="3541835"/>
            <a:ext cx="1572357" cy="84992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42909">
              <a:defRPr/>
            </a:pPr>
            <a:r>
              <a:rPr lang="id-ID" sz="1350" dirty="0">
                <a:solidFill>
                  <a:prstClr val="white"/>
                </a:solidFill>
                <a:latin typeface="Century Gothic" panose="020B0502020202020204"/>
              </a:rPr>
              <a:t>20 JP</a:t>
            </a:r>
          </a:p>
        </p:txBody>
      </p:sp>
      <p:sp>
        <p:nvSpPr>
          <p:cNvPr id="31750" name="AutoShape 2" descr="Hasil gambar untuk BPSDM hukum dan HAM">
            <a:extLst>
              <a:ext uri="{FF2B5EF4-FFF2-40B4-BE49-F238E27FC236}">
                <a16:creationId xmlns:a16="http://schemas.microsoft.com/office/drawing/2014/main" xmlns="" id="{F7A9CCFA-C47A-4F25-9A79-7BCF408E6153}"/>
              </a:ext>
            </a:extLst>
          </p:cNvPr>
          <p:cNvSpPr>
            <a:spLocks noChangeAspect="1" noChangeArrowheads="1"/>
          </p:cNvSpPr>
          <p:nvPr/>
        </p:nvSpPr>
        <p:spPr bwMode="auto">
          <a:xfrm>
            <a:off x="117231" y="748812"/>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defTabSz="342909">
              <a:defRPr/>
            </a:pPr>
            <a:endParaRPr lang="id-ID" altLang="id-ID" sz="1350">
              <a:solidFill>
                <a:prstClr val="black"/>
              </a:solidFill>
            </a:endParaRPr>
          </a:p>
        </p:txBody>
      </p:sp>
      <p:pic>
        <p:nvPicPr>
          <p:cNvPr id="3994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93020" y="3172558"/>
            <a:ext cx="2851638" cy="1535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9944" name="Group 7"/>
          <p:cNvGrpSpPr>
            <a:grpSpLocks/>
          </p:cNvGrpSpPr>
          <p:nvPr/>
        </p:nvGrpSpPr>
        <p:grpSpPr bwMode="auto">
          <a:xfrm>
            <a:off x="5131932" y="5845420"/>
            <a:ext cx="3924313" cy="667041"/>
            <a:chOff x="554071" y="4938154"/>
            <a:chExt cx="13700869" cy="2331678"/>
          </a:xfrm>
        </p:grpSpPr>
        <p:pic>
          <p:nvPicPr>
            <p:cNvPr id="39945" name="Picture 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824456" y="5109680"/>
              <a:ext cx="2563368" cy="94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xmlns="" id="{13CCA9D8-8955-434C-9757-61CCE637C54B}"/>
                </a:ext>
              </a:extLst>
            </p:cNvPr>
            <p:cNvSpPr/>
            <p:nvPr/>
          </p:nvSpPr>
          <p:spPr>
            <a:xfrm>
              <a:off x="8572448" y="6052998"/>
              <a:ext cx="5682492" cy="1216834"/>
            </a:xfrm>
            <a:prstGeom prst="rect">
              <a:avLst/>
            </a:prstGeom>
          </p:spPr>
          <p:txBody>
            <a:bodyPr wrap="none">
              <a:spAutoFit/>
            </a:bodyPr>
            <a:lstStyle/>
            <a:p>
              <a:pPr eaLnBrk="1" hangingPunct="1">
                <a:defRPr/>
              </a:pPr>
              <a:r>
                <a:rPr lang="id-ID" sz="1662" b="1" i="1" dirty="0">
                  <a:solidFill>
                    <a:srgbClr val="FF0000"/>
                  </a:solidFill>
                  <a:effectLst>
                    <a:glow rad="63500">
                      <a:srgbClr val="FFFFFF"/>
                    </a:glow>
                  </a:effectLst>
                  <a:latin typeface="Arial Black" panose="020B0A04020102020204" pitchFamily="34" charset="0"/>
                </a:rPr>
                <a:t>PASTI</a:t>
              </a:r>
              <a:r>
                <a:rPr lang="id-ID" sz="1662" dirty="0">
                  <a:effectLst>
                    <a:glow rad="63500">
                      <a:srgbClr val="FFFFFF"/>
                    </a:glow>
                  </a:effectLst>
                  <a:latin typeface="Arial Black" panose="020B0A04020102020204" pitchFamily="34" charset="0"/>
                </a:rPr>
                <a:t> Nyata</a:t>
              </a:r>
            </a:p>
          </p:txBody>
        </p:sp>
        <p:pic>
          <p:nvPicPr>
            <p:cNvPr id="39947" name="Picture 10"/>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22185" y="5109376"/>
              <a:ext cx="2692632" cy="94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xmlns="" id="{FA1DEED9-D49F-4465-9C56-D9533F452AA7}"/>
                </a:ext>
              </a:extLst>
            </p:cNvPr>
            <p:cNvSpPr/>
            <p:nvPr/>
          </p:nvSpPr>
          <p:spPr>
            <a:xfrm>
              <a:off x="554071" y="4938154"/>
              <a:ext cx="5558475" cy="2110906"/>
            </a:xfrm>
            <a:prstGeom prst="rect">
              <a:avLst/>
            </a:prstGeom>
          </p:spPr>
          <p:txBody>
            <a:bodyPr wrap="none">
              <a:spAutoFit/>
            </a:bodyPr>
            <a:lstStyle/>
            <a:p>
              <a:pPr algn="r" eaLnBrk="1" hangingPunct="1">
                <a:defRPr/>
              </a:pPr>
              <a:r>
                <a:rPr lang="id-ID" sz="1662" b="1" dirty="0">
                  <a:solidFill>
                    <a:srgbClr val="663300"/>
                  </a:solidFill>
                  <a:effectLst>
                    <a:glow rad="101600">
                      <a:srgbClr val="FFFFFF"/>
                    </a:glow>
                  </a:effectLst>
                  <a:latin typeface="Arial Black" panose="020B0A04020102020204" pitchFamily="34" charset="0"/>
                </a:rPr>
                <a:t>REFORMASI</a:t>
              </a:r>
            </a:p>
            <a:p>
              <a:pPr algn="r" eaLnBrk="1" hangingPunct="1">
                <a:defRPr/>
              </a:pPr>
              <a:r>
                <a:rPr lang="id-ID" sz="1662" b="1" dirty="0">
                  <a:solidFill>
                    <a:srgbClr val="663300"/>
                  </a:solidFill>
                  <a:effectLst>
                    <a:glow rad="101600">
                      <a:srgbClr val="FFFFFF"/>
                    </a:glow>
                  </a:effectLst>
                  <a:latin typeface="Arial Black" panose="020B0A04020102020204" pitchFamily="34" charset="0"/>
                </a:rPr>
                <a:t>HUKUM</a:t>
              </a:r>
              <a:endParaRPr lang="id-ID" sz="1662" dirty="0">
                <a:solidFill>
                  <a:srgbClr val="663300"/>
                </a:solidFill>
                <a:effectLst>
                  <a:glow rad="101600">
                    <a:srgbClr val="FFFFFF"/>
                  </a:glow>
                </a:effectLst>
                <a:latin typeface="Arial Black" panose="020B0A04020102020204" pitchFamily="34" charset="0"/>
              </a:endParaRPr>
            </a:p>
          </p:txBody>
        </p:sp>
      </p:grpSp>
    </p:spTree>
    <p:extLst>
      <p:ext uri="{BB962C8B-B14F-4D97-AF65-F5344CB8AC3E}">
        <p14:creationId xmlns:p14="http://schemas.microsoft.com/office/powerpoint/2010/main" val="796094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5957"/>
            <a:ext cx="9144000" cy="830997"/>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d-ID" sz="2400" b="0" i="0" u="none" strike="noStrike" kern="1200" cap="none" spc="0" normalizeH="0" baseline="0" noProof="0" dirty="0">
                <a:ln>
                  <a:noFill/>
                </a:ln>
                <a:solidFill>
                  <a:prstClr val="white"/>
                </a:solidFill>
                <a:effectLst/>
                <a:uLnTx/>
                <a:uFillTx/>
                <a:latin typeface="Bookman Old Style" panose="02050604050505020204" pitchFamily="18" charset="0"/>
              </a:rPr>
              <a:t>PENGEMBANGAN KARIER, </a:t>
            </a:r>
            <a:r>
              <a:rPr kumimoji="0" lang="id-ID" sz="2400" b="0" i="0" u="none" strike="noStrike" kern="1200" cap="none" spc="0" normalizeH="0" baseline="0" noProof="0" dirty="0" smtClean="0">
                <a:ln>
                  <a:noFill/>
                </a:ln>
                <a:solidFill>
                  <a:prstClr val="white"/>
                </a:solidFill>
                <a:effectLst/>
                <a:uLnTx/>
                <a:uFillTx/>
                <a:latin typeface="Bookman Old Style" panose="02050604050505020204" pitchFamily="18" charset="0"/>
              </a:rPr>
              <a:t>PENGEMBANGAN </a:t>
            </a:r>
            <a:r>
              <a:rPr kumimoji="0" lang="id-ID" sz="2400" b="0" i="0" u="none" strike="noStrike" kern="1200" cap="none" spc="0" normalizeH="0" baseline="0" noProof="0" dirty="0">
                <a:ln>
                  <a:noFill/>
                </a:ln>
                <a:solidFill>
                  <a:prstClr val="white"/>
                </a:solidFill>
                <a:effectLst/>
                <a:uLnTx/>
                <a:uFillTx/>
                <a:latin typeface="Bookman Old Style" panose="02050604050505020204" pitchFamily="18" charset="0"/>
              </a:rPr>
              <a:t>KOMPETENSI, </a:t>
            </a:r>
            <a:r>
              <a:rPr kumimoji="0" lang="id-ID" sz="2400" b="0" i="0" u="none" strike="noStrike" kern="1200" cap="none" spc="0" normalizeH="0" baseline="0" noProof="0" dirty="0" smtClean="0">
                <a:ln>
                  <a:noFill/>
                </a:ln>
                <a:solidFill>
                  <a:prstClr val="white"/>
                </a:solidFill>
                <a:effectLst/>
                <a:uLnTx/>
                <a:uFillTx/>
                <a:latin typeface="Bookman Old Style" panose="02050604050505020204" pitchFamily="18" charset="0"/>
              </a:rPr>
              <a:t>POLA </a:t>
            </a:r>
            <a:r>
              <a:rPr kumimoji="0" lang="id-ID" sz="2400" b="0" i="0" u="none" strike="noStrike" kern="1200" cap="none" spc="0" normalizeH="0" baseline="0" noProof="0" dirty="0">
                <a:ln>
                  <a:noFill/>
                </a:ln>
                <a:solidFill>
                  <a:prstClr val="white"/>
                </a:solidFill>
                <a:effectLst/>
                <a:uLnTx/>
                <a:uFillTx/>
                <a:latin typeface="Bookman Old Style" panose="02050604050505020204" pitchFamily="18" charset="0"/>
              </a:rPr>
              <a:t>KARIER, </a:t>
            </a:r>
            <a:r>
              <a:rPr kumimoji="0" lang="id-ID" sz="2400" b="0" i="0" u="none" strike="noStrike" kern="1200" cap="none" spc="0" normalizeH="0" baseline="0" noProof="0" dirty="0" smtClean="0">
                <a:ln>
                  <a:noFill/>
                </a:ln>
                <a:solidFill>
                  <a:prstClr val="white"/>
                </a:solidFill>
                <a:effectLst/>
                <a:uLnTx/>
                <a:uFillTx/>
                <a:latin typeface="Bookman Old Style" panose="02050604050505020204" pitchFamily="18" charset="0"/>
              </a:rPr>
              <a:t>PROMOSI </a:t>
            </a:r>
            <a:r>
              <a:rPr kumimoji="0" lang="id-ID" sz="2400" b="0" i="0" u="none" strike="noStrike" kern="1200" cap="none" spc="0" normalizeH="0" baseline="0" noProof="0" dirty="0">
                <a:ln>
                  <a:noFill/>
                </a:ln>
                <a:solidFill>
                  <a:prstClr val="white"/>
                </a:solidFill>
                <a:effectLst/>
                <a:uLnTx/>
                <a:uFillTx/>
                <a:latin typeface="Bookman Old Style" panose="02050604050505020204" pitchFamily="18" charset="0"/>
              </a:rPr>
              <a:t>DAN </a:t>
            </a:r>
            <a:r>
              <a:rPr kumimoji="0" lang="id-ID" sz="2400" b="0" i="0" u="none" strike="noStrike" kern="1200" cap="none" spc="0" normalizeH="0" baseline="0" noProof="0" dirty="0" smtClean="0">
                <a:ln>
                  <a:noFill/>
                </a:ln>
                <a:solidFill>
                  <a:prstClr val="white"/>
                </a:solidFill>
                <a:effectLst/>
                <a:uLnTx/>
                <a:uFillTx/>
                <a:latin typeface="Bookman Old Style" panose="02050604050505020204" pitchFamily="18" charset="0"/>
              </a:rPr>
              <a:t>MUTASI</a:t>
            </a:r>
            <a:endParaRPr kumimoji="0" lang="id-ID" sz="2400" b="0" i="0" u="none" strike="noStrike" kern="1200" cap="none" spc="0" normalizeH="0" baseline="0" noProof="0" dirty="0">
              <a:ln>
                <a:noFill/>
              </a:ln>
              <a:solidFill>
                <a:prstClr val="white"/>
              </a:solidFill>
              <a:effectLst/>
              <a:uLnTx/>
              <a:uFillTx/>
              <a:latin typeface="Bookman Old Style" panose="02050604050505020204" pitchFamily="18" charset="0"/>
            </a:endParaRPr>
          </a:p>
        </p:txBody>
      </p:sp>
      <p:sp>
        <p:nvSpPr>
          <p:cNvPr id="3" name="Rectangle 2"/>
          <p:cNvSpPr/>
          <p:nvPr/>
        </p:nvSpPr>
        <p:spPr>
          <a:xfrm>
            <a:off x="342900" y="1091498"/>
            <a:ext cx="8458200" cy="132343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d-ID" sz="1600" b="0" i="0" u="none" strike="noStrike" kern="1200" cap="none" spc="0" normalizeH="0" baseline="0" noProof="0" dirty="0" smtClean="0">
                <a:ln>
                  <a:noFill/>
                </a:ln>
                <a:solidFill>
                  <a:prstClr val="white"/>
                </a:solidFill>
                <a:effectLst/>
                <a:uLnTx/>
                <a:uFillTx/>
                <a:latin typeface="Bookman Old Style" panose="02050604050505020204" pitchFamily="18" charset="0"/>
              </a:rPr>
              <a:t>Dilakukan dengan menerapkan prinsip sistem merit untuk meningkatkan kompetensi, </a:t>
            </a:r>
            <a:r>
              <a:rPr kumimoji="0" lang="id-ID" sz="1600" b="0" i="0" u="none" strike="noStrike" kern="1200" cap="none" spc="0" normalizeH="0" baseline="0" noProof="0" dirty="0">
                <a:ln>
                  <a:noFill/>
                </a:ln>
                <a:solidFill>
                  <a:prstClr val="white"/>
                </a:solidFill>
                <a:effectLst/>
                <a:uLnTx/>
                <a:uFillTx/>
                <a:latin typeface="Bookman Old Style" panose="02050604050505020204" pitchFamily="18" charset="0"/>
              </a:rPr>
              <a:t>kinerja </a:t>
            </a:r>
            <a:r>
              <a:rPr kumimoji="0" lang="id-ID" sz="1600" b="0" i="0" u="none" strike="noStrike" kern="1200" cap="none" spc="0" normalizeH="0" baseline="0" noProof="0" dirty="0" smtClean="0">
                <a:ln>
                  <a:noFill/>
                </a:ln>
                <a:solidFill>
                  <a:prstClr val="white"/>
                </a:solidFill>
                <a:effectLst/>
                <a:uLnTx/>
                <a:uFillTx/>
                <a:latin typeface="Bookman Old Style" panose="02050604050505020204" pitchFamily="18" charset="0"/>
              </a:rPr>
              <a:t>dan profesionalitas PNS.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d-ID" sz="1600" b="0" i="0" u="none" strike="noStrike" kern="1200" cap="none" spc="0" normalizeH="0" baseline="0" noProof="0" dirty="0" smtClean="0">
                <a:ln>
                  <a:noFill/>
                </a:ln>
                <a:solidFill>
                  <a:prstClr val="white"/>
                </a:solidFill>
                <a:effectLst/>
                <a:uLnTx/>
                <a:uFillTx/>
                <a:latin typeface="Bookman Old Style" panose="02050604050505020204" pitchFamily="18" charset="0"/>
              </a:rPr>
              <a:t>Setiap instansi wajib memiliki Sistem Informasi Manajemen Karier yg merupakan bagian terintegrasi dari Sistem Informasi ASN</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id-ID" sz="1600" b="0" i="0" u="none" strike="noStrike" kern="1200" cap="none" spc="0" normalizeH="0" baseline="0" noProof="0" dirty="0" smtClean="0">
                <a:ln>
                  <a:noFill/>
                </a:ln>
                <a:solidFill>
                  <a:prstClr val="white"/>
                </a:solidFill>
                <a:effectLst/>
                <a:uLnTx/>
                <a:uFillTx/>
                <a:latin typeface="Bookman Old Style" panose="02050604050505020204" pitchFamily="18" charset="0"/>
              </a:rPr>
              <a:t>Setiap PNS harus dinilai melalui uji kompetensi</a:t>
            </a:r>
            <a:endParaRPr kumimoji="0" lang="id-ID" sz="1600" b="0" i="0" u="none" strike="noStrike" kern="1200" cap="none" spc="0" normalizeH="0" baseline="0" noProof="0" dirty="0">
              <a:ln>
                <a:noFill/>
              </a:ln>
              <a:solidFill>
                <a:prstClr val="white"/>
              </a:solidFill>
              <a:effectLst/>
              <a:uLnTx/>
              <a:uFillTx/>
              <a:latin typeface="Bookman Old Style" panose="020506040505050202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508838337"/>
              </p:ext>
            </p:extLst>
          </p:nvPr>
        </p:nvGraphicFramePr>
        <p:xfrm>
          <a:off x="106594" y="2529481"/>
          <a:ext cx="1855770" cy="2898650"/>
        </p:xfrm>
        <a:graphic>
          <a:graphicData uri="http://schemas.openxmlformats.org/drawingml/2006/table">
            <a:tbl>
              <a:tblPr firstRow="1" bandRow="1">
                <a:tableStyleId>{22838BEF-8BB2-4498-84A7-C5851F593DF1}</a:tableStyleId>
              </a:tblPr>
              <a:tblGrid>
                <a:gridCol w="1855770">
                  <a:extLst>
                    <a:ext uri="{9D8B030D-6E8A-4147-A177-3AD203B41FA5}">
                      <a16:colId xmlns:a16="http://schemas.microsoft.com/office/drawing/2014/main" xmlns="" val="1926206515"/>
                    </a:ext>
                  </a:extLst>
                </a:gridCol>
              </a:tblGrid>
              <a:tr h="483961">
                <a:tc>
                  <a:txBody>
                    <a:bodyPr/>
                    <a:lstStyle/>
                    <a:p>
                      <a:pPr algn="ctr"/>
                      <a:r>
                        <a:rPr lang="id-ID" sz="1400" dirty="0" smtClean="0">
                          <a:solidFill>
                            <a:schemeClr val="bg1"/>
                          </a:solidFill>
                          <a:latin typeface="Bookman Old Style" panose="02050604050505020204" pitchFamily="18" charset="0"/>
                        </a:rPr>
                        <a:t>PENGEMBANGAN KARIER</a:t>
                      </a:r>
                    </a:p>
                  </a:txBody>
                  <a:tcPr>
                    <a:solidFill>
                      <a:srgbClr val="FF0000"/>
                    </a:solidFill>
                  </a:tcPr>
                </a:tc>
                <a:extLst>
                  <a:ext uri="{0D108BD9-81ED-4DB2-BD59-A6C34878D82A}">
                    <a16:rowId xmlns:a16="http://schemas.microsoft.com/office/drawing/2014/main" xmlns="" val="3027998984"/>
                  </a:ext>
                </a:extLst>
              </a:tr>
              <a:tr h="2380490">
                <a:tc>
                  <a:txBody>
                    <a:bodyPr/>
                    <a:lstStyle/>
                    <a:p>
                      <a:pPr marL="285750" indent="-285750">
                        <a:buFont typeface="Arial" panose="020B0604020202020204" pitchFamily="34" charset="0"/>
                        <a:buChar char="•"/>
                      </a:pPr>
                      <a:r>
                        <a:rPr lang="id-ID" sz="1200" dirty="0" smtClean="0">
                          <a:latin typeface="Bookman Old Style" panose="02050604050505020204" pitchFamily="18" charset="0"/>
                        </a:rPr>
                        <a:t>Kejelasan dan kepastian </a:t>
                      </a:r>
                      <a:r>
                        <a:rPr lang="id-ID" sz="1200" dirty="0" smtClean="0">
                          <a:latin typeface="Bookman Old Style" panose="02050604050505020204" pitchFamily="18" charset="0"/>
                        </a:rPr>
                        <a:t>karier</a:t>
                      </a:r>
                      <a:endParaRPr lang="id-ID" sz="1200" dirty="0" smtClean="0">
                        <a:latin typeface="Bookman Old Style" panose="02050604050505020204" pitchFamily="18" charset="0"/>
                      </a:endParaRPr>
                    </a:p>
                    <a:p>
                      <a:pPr marL="285750" indent="-285750">
                        <a:buFont typeface="Arial" panose="020B0604020202020204" pitchFamily="34" charset="0"/>
                        <a:buChar char="•"/>
                      </a:pPr>
                      <a:r>
                        <a:rPr lang="id-ID" sz="1200" dirty="0" smtClean="0">
                          <a:latin typeface="Bookman Old Style" panose="02050604050505020204" pitchFamily="18" charset="0"/>
                        </a:rPr>
                        <a:t>Berdasarkan kualifikasi, kompetensi, penilaian kinerja, dan </a:t>
                      </a:r>
                      <a:r>
                        <a:rPr lang="id-ID" sz="1200" dirty="0" smtClean="0">
                          <a:latin typeface="Bookman Old Style" panose="02050604050505020204" pitchFamily="18" charset="0"/>
                        </a:rPr>
                        <a:t>kebutuhan</a:t>
                      </a:r>
                      <a:endParaRPr lang="id-ID" sz="1200" dirty="0" smtClean="0">
                        <a:latin typeface="Bookman Old Style" panose="02050604050505020204" pitchFamily="18" charset="0"/>
                      </a:endParaRPr>
                    </a:p>
                    <a:p>
                      <a:pPr marL="285750" indent="-285750">
                        <a:buFont typeface="Arial" panose="020B0604020202020204" pitchFamily="34" charset="0"/>
                        <a:buChar char="•"/>
                      </a:pPr>
                      <a:r>
                        <a:rPr lang="id-ID" sz="1200" dirty="0" smtClean="0">
                          <a:latin typeface="Bookman Old Style" panose="02050604050505020204" pitchFamily="18" charset="0"/>
                        </a:rPr>
                        <a:t>Dilakukan melalui mutasi dan/atau promosi</a:t>
                      </a:r>
                    </a:p>
                  </a:txBody>
                  <a:tcPr>
                    <a:solidFill>
                      <a:schemeClr val="bg1"/>
                    </a:solidFill>
                  </a:tcPr>
                </a:tc>
                <a:extLst>
                  <a:ext uri="{0D108BD9-81ED-4DB2-BD59-A6C34878D82A}">
                    <a16:rowId xmlns:a16="http://schemas.microsoft.com/office/drawing/2014/main" xmlns="" val="42157932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13542137"/>
              </p:ext>
            </p:extLst>
          </p:nvPr>
        </p:nvGraphicFramePr>
        <p:xfrm>
          <a:off x="2071956" y="2529481"/>
          <a:ext cx="2065105" cy="4267200"/>
        </p:xfrm>
        <a:graphic>
          <a:graphicData uri="http://schemas.openxmlformats.org/drawingml/2006/table">
            <a:tbl>
              <a:tblPr firstRow="1" bandRow="1">
                <a:tableStyleId>{22838BEF-8BB2-4498-84A7-C5851F593DF1}</a:tableStyleId>
              </a:tblPr>
              <a:tblGrid>
                <a:gridCol w="2065105">
                  <a:extLst>
                    <a:ext uri="{9D8B030D-6E8A-4147-A177-3AD203B41FA5}">
                      <a16:colId xmlns:a16="http://schemas.microsoft.com/office/drawing/2014/main" xmlns="" val="1926206515"/>
                    </a:ext>
                  </a:extLst>
                </a:gridCol>
              </a:tblGrid>
              <a:tr h="508728">
                <a:tc>
                  <a:txBody>
                    <a:bodyPr/>
                    <a:lstStyle/>
                    <a:p>
                      <a:pPr algn="ctr"/>
                      <a:r>
                        <a:rPr lang="id-ID" sz="1400" dirty="0" smtClean="0">
                          <a:solidFill>
                            <a:schemeClr val="bg1"/>
                          </a:solidFill>
                          <a:latin typeface="Bookman Old Style" panose="02050604050505020204" pitchFamily="18" charset="0"/>
                        </a:rPr>
                        <a:t>PENGEMBANGAN KOMPETENSI</a:t>
                      </a:r>
                    </a:p>
                  </a:txBody>
                  <a:tcPr>
                    <a:solidFill>
                      <a:srgbClr val="92D050"/>
                    </a:solidFill>
                  </a:tcPr>
                </a:tc>
                <a:extLst>
                  <a:ext uri="{0D108BD9-81ED-4DB2-BD59-A6C34878D82A}">
                    <a16:rowId xmlns:a16="http://schemas.microsoft.com/office/drawing/2014/main" xmlns="" val="3027998984"/>
                  </a:ext>
                </a:extLst>
              </a:tr>
              <a:tr h="2939251">
                <a:tc>
                  <a:txBody>
                    <a:bodyPr/>
                    <a:lstStyle/>
                    <a:p>
                      <a:pPr marL="285750" indent="-285750">
                        <a:buFont typeface="Arial" panose="020B0604020202020204" pitchFamily="34" charset="0"/>
                        <a:buChar char="•"/>
                      </a:pPr>
                      <a:r>
                        <a:rPr lang="id-ID" sz="1200" dirty="0" smtClean="0">
                          <a:latin typeface="Bookman Old Style" panose="02050604050505020204" pitchFamily="18" charset="0"/>
                        </a:rPr>
                        <a:t>Diklat, seminar, kursus, penataran, sekolah/pelatihan kader dan magang</a:t>
                      </a:r>
                      <a:r>
                        <a:rPr lang="id-ID" sz="1200" baseline="0" dirty="0" smtClean="0">
                          <a:latin typeface="Bookman Old Style" panose="02050604050505020204" pitchFamily="18" charset="0"/>
                        </a:rPr>
                        <a:t> </a:t>
                      </a:r>
                      <a:r>
                        <a:rPr lang="id-ID" sz="1200" dirty="0" smtClean="0">
                          <a:latin typeface="Bookman Old Style" panose="02050604050505020204" pitchFamily="18" charset="0"/>
                        </a:rPr>
                        <a:t>paling kurang 20 jam pelajaran dalam 1 tahun </a:t>
                      </a:r>
                    </a:p>
                    <a:p>
                      <a:pPr marL="285750" indent="-285750">
                        <a:buFont typeface="Arial" panose="020B0604020202020204" pitchFamily="34" charset="0"/>
                        <a:buChar char="•"/>
                      </a:pPr>
                      <a:r>
                        <a:rPr lang="id-ID" sz="1200" dirty="0" smtClean="0">
                          <a:latin typeface="Bookman Old Style" panose="02050604050505020204" pitchFamily="18" charset="0"/>
                        </a:rPr>
                        <a:t>Prinsip Dasar: PNS memiliki hak dan kesempatan yang sama didasarkan pada penilaian kinerja dan penilaian kompetensi</a:t>
                      </a:r>
                    </a:p>
                    <a:p>
                      <a:pPr marL="285750" indent="-285750">
                        <a:buFont typeface="Arial" panose="020B0604020202020204" pitchFamily="34" charset="0"/>
                        <a:buChar char="•"/>
                      </a:pPr>
                      <a:r>
                        <a:rPr lang="id-ID" sz="1200" dirty="0" smtClean="0">
                          <a:latin typeface="Bookman Old Style" panose="02050604050505020204" pitchFamily="18" charset="0"/>
                        </a:rPr>
                        <a:t>Diklat Pim (Madya, pratama, Administrator, Pengawas)</a:t>
                      </a:r>
                    </a:p>
                    <a:p>
                      <a:pPr marL="285750" indent="-285750">
                        <a:buFont typeface="Arial" panose="020B0604020202020204" pitchFamily="34" charset="0"/>
                        <a:buChar char="•"/>
                      </a:pPr>
                      <a:r>
                        <a:rPr lang="id-ID" sz="1200" dirty="0" smtClean="0">
                          <a:latin typeface="Bookman Old Style" panose="02050604050505020204" pitchFamily="18" charset="0"/>
                        </a:rPr>
                        <a:t>Diklat tingkat nasional</a:t>
                      </a:r>
                    </a:p>
                  </a:txBody>
                  <a:tcPr>
                    <a:solidFill>
                      <a:schemeClr val="bg1"/>
                    </a:solidFill>
                  </a:tcPr>
                </a:tc>
                <a:extLst>
                  <a:ext uri="{0D108BD9-81ED-4DB2-BD59-A6C34878D82A}">
                    <a16:rowId xmlns:a16="http://schemas.microsoft.com/office/drawing/2014/main" xmlns="" val="421579320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81808494"/>
              </p:ext>
            </p:extLst>
          </p:nvPr>
        </p:nvGraphicFramePr>
        <p:xfrm>
          <a:off x="4246653" y="2529481"/>
          <a:ext cx="1774003" cy="4040332"/>
        </p:xfrm>
        <a:graphic>
          <a:graphicData uri="http://schemas.openxmlformats.org/drawingml/2006/table">
            <a:tbl>
              <a:tblPr firstRow="1" bandRow="1">
                <a:tableStyleId>{22838BEF-8BB2-4498-84A7-C5851F593DF1}</a:tableStyleId>
              </a:tblPr>
              <a:tblGrid>
                <a:gridCol w="1774003">
                  <a:extLst>
                    <a:ext uri="{9D8B030D-6E8A-4147-A177-3AD203B41FA5}">
                      <a16:colId xmlns:a16="http://schemas.microsoft.com/office/drawing/2014/main" xmlns="" val="1926206515"/>
                    </a:ext>
                  </a:extLst>
                </a:gridCol>
              </a:tblGrid>
              <a:tr h="474172">
                <a:tc>
                  <a:txBody>
                    <a:bodyPr/>
                    <a:lstStyle/>
                    <a:p>
                      <a:pPr algn="ctr"/>
                      <a:r>
                        <a:rPr lang="id-ID" sz="1400" dirty="0" smtClean="0">
                          <a:solidFill>
                            <a:schemeClr val="bg1"/>
                          </a:solidFill>
                          <a:latin typeface="Bookman Old Style" panose="02050604050505020204" pitchFamily="18" charset="0"/>
                        </a:rPr>
                        <a:t>POLA KARIER</a:t>
                      </a:r>
                    </a:p>
                  </a:txBody>
                  <a:tcPr>
                    <a:solidFill>
                      <a:srgbClr val="00B0F0"/>
                    </a:solidFill>
                  </a:tcPr>
                </a:tc>
                <a:extLst>
                  <a:ext uri="{0D108BD9-81ED-4DB2-BD59-A6C34878D82A}">
                    <a16:rowId xmlns:a16="http://schemas.microsoft.com/office/drawing/2014/main" xmlns="" val="3027998984"/>
                  </a:ext>
                </a:extLst>
              </a:tr>
              <a:tr h="2739600">
                <a:tc>
                  <a:txBody>
                    <a:bodyPr/>
                    <a:lstStyle/>
                    <a:p>
                      <a:pPr marL="285750" indent="-285750">
                        <a:buFont typeface="Arial" panose="020B0604020202020204" pitchFamily="34" charset="0"/>
                        <a:buChar char="•"/>
                      </a:pPr>
                      <a:r>
                        <a:rPr lang="id-ID" sz="1200" dirty="0" smtClean="0">
                          <a:latin typeface="Bookman Old Style" panose="02050604050505020204" pitchFamily="18" charset="0"/>
                        </a:rPr>
                        <a:t>Berdasarkan standar jabatan dan standar kompetensi jabatan</a:t>
                      </a:r>
                    </a:p>
                    <a:p>
                      <a:pPr marL="285750" indent="-285750">
                        <a:buFont typeface="Arial" panose="020B0604020202020204" pitchFamily="34" charset="0"/>
                        <a:buChar char="•"/>
                      </a:pPr>
                      <a:r>
                        <a:rPr lang="id-ID" sz="1200" dirty="0" smtClean="0">
                          <a:latin typeface="Bookman Old Style" panose="02050604050505020204" pitchFamily="18" charset="0"/>
                        </a:rPr>
                        <a:t>Pola karier nasional dan Instansional.</a:t>
                      </a:r>
                    </a:p>
                    <a:p>
                      <a:pPr marL="285750" indent="-285750">
                        <a:buFont typeface="Arial" panose="020B0604020202020204" pitchFamily="34" charset="0"/>
                        <a:buChar char="•"/>
                      </a:pPr>
                      <a:r>
                        <a:rPr lang="id-ID" sz="1200" dirty="0" smtClean="0">
                          <a:latin typeface="Bookman Old Style" panose="02050604050505020204" pitchFamily="18" charset="0"/>
                        </a:rPr>
                        <a:t>Berbentuk horizontal, vertikal dan diagonal</a:t>
                      </a:r>
                    </a:p>
                    <a:p>
                      <a:pPr marL="285750" indent="-285750">
                        <a:buFont typeface="Arial" panose="020B0604020202020204" pitchFamily="34" charset="0"/>
                        <a:buChar char="•"/>
                      </a:pPr>
                      <a:r>
                        <a:rPr lang="id-ID" sz="1200" dirty="0" smtClean="0">
                          <a:latin typeface="Bookman Old Style" panose="02050604050505020204" pitchFamily="18" charset="0"/>
                        </a:rPr>
                        <a:t>Prinsip Dasar: untuk menjamin keselarasan potensi PNS dengan penyelenggaraan tugas-nya</a:t>
                      </a:r>
                    </a:p>
                  </a:txBody>
                  <a:tcPr>
                    <a:solidFill>
                      <a:schemeClr val="bg1"/>
                    </a:solidFill>
                  </a:tcPr>
                </a:tc>
                <a:extLst>
                  <a:ext uri="{0D108BD9-81ED-4DB2-BD59-A6C34878D82A}">
                    <a16:rowId xmlns:a16="http://schemas.microsoft.com/office/drawing/2014/main" xmlns="" val="4215793200"/>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94465546"/>
              </p:ext>
            </p:extLst>
          </p:nvPr>
        </p:nvGraphicFramePr>
        <p:xfrm>
          <a:off x="6130248" y="2529481"/>
          <a:ext cx="2859640" cy="3709128"/>
        </p:xfrm>
        <a:graphic>
          <a:graphicData uri="http://schemas.openxmlformats.org/drawingml/2006/table">
            <a:tbl>
              <a:tblPr firstRow="1" bandRow="1">
                <a:tableStyleId>{22838BEF-8BB2-4498-84A7-C5851F593DF1}</a:tableStyleId>
              </a:tblPr>
              <a:tblGrid>
                <a:gridCol w="2859640">
                  <a:extLst>
                    <a:ext uri="{9D8B030D-6E8A-4147-A177-3AD203B41FA5}">
                      <a16:colId xmlns:a16="http://schemas.microsoft.com/office/drawing/2014/main" xmlns="" val="1926206515"/>
                    </a:ext>
                  </a:extLst>
                </a:gridCol>
              </a:tblGrid>
              <a:tr h="508728">
                <a:tc>
                  <a:txBody>
                    <a:bodyPr/>
                    <a:lstStyle/>
                    <a:p>
                      <a:pPr algn="ctr"/>
                      <a:r>
                        <a:rPr lang="id-ID" sz="1400" dirty="0" smtClean="0">
                          <a:solidFill>
                            <a:schemeClr val="bg1"/>
                          </a:solidFill>
                          <a:latin typeface="Bookman Old Style" panose="02050604050505020204" pitchFamily="18" charset="0"/>
                        </a:rPr>
                        <a:t>PROMOSI DAN MUTASI</a:t>
                      </a:r>
                    </a:p>
                  </a:txBody>
                  <a:tcPr>
                    <a:solidFill>
                      <a:srgbClr val="7030A0"/>
                    </a:solidFill>
                  </a:tcPr>
                </a:tc>
                <a:extLst>
                  <a:ext uri="{0D108BD9-81ED-4DB2-BD59-A6C34878D82A}">
                    <a16:rowId xmlns:a16="http://schemas.microsoft.com/office/drawing/2014/main" xmlns="" val="3027998984"/>
                  </a:ext>
                </a:extLst>
              </a:tr>
              <a:tr h="2939251">
                <a:tc>
                  <a:txBody>
                    <a:bodyPr/>
                    <a:lstStyle/>
                    <a:p>
                      <a:pPr marL="285750" indent="-285750">
                        <a:buFont typeface="Arial" panose="020B0604020202020204" pitchFamily="34" charset="0"/>
                        <a:buChar char="•"/>
                      </a:pPr>
                      <a:r>
                        <a:rPr lang="id-ID" sz="1200" dirty="0" smtClean="0">
                          <a:latin typeface="Bookman Old Style" panose="02050604050505020204" pitchFamily="18" charset="0"/>
                        </a:rPr>
                        <a:t>Instansi  menyusun perencanaan mutasi</a:t>
                      </a:r>
                      <a:endParaRPr lang="id-ID" sz="1200" baseline="0" dirty="0" smtClean="0">
                        <a:latin typeface="Bookman Old Style" panose="02050604050505020204" pitchFamily="18" charset="0"/>
                      </a:endParaRPr>
                    </a:p>
                    <a:p>
                      <a:pPr marL="285750" indent="-285750">
                        <a:buFont typeface="Arial" panose="020B0604020202020204" pitchFamily="34" charset="0"/>
                        <a:buChar char="•"/>
                      </a:pPr>
                      <a:r>
                        <a:rPr lang="id-ID" sz="1200" dirty="0" smtClean="0">
                          <a:latin typeface="Bookman Old Style" panose="02050604050505020204" pitchFamily="18" charset="0"/>
                        </a:rPr>
                        <a:t>Atas dasar  kesesuaian antara kompetensi PNS dengan persyaratan jabatan, klasifikasi jabatan dan pola karier</a:t>
                      </a:r>
                    </a:p>
                    <a:p>
                      <a:pPr marL="285750" indent="-285750">
                        <a:buFont typeface="Arial" panose="020B0604020202020204" pitchFamily="34" charset="0"/>
                        <a:buChar char="•"/>
                      </a:pPr>
                      <a:r>
                        <a:rPr lang="id-ID" sz="1200" dirty="0" smtClean="0">
                          <a:latin typeface="Bookman Old Style" panose="02050604050505020204" pitchFamily="18" charset="0"/>
                        </a:rPr>
                        <a:t>Paling cepat 2 tahun dan paling lama 5  tahun</a:t>
                      </a:r>
                    </a:p>
                    <a:p>
                      <a:pPr marL="285750" indent="-285750">
                        <a:buFont typeface="Arial" panose="020B0604020202020204" pitchFamily="34" charset="0"/>
                        <a:buChar char="•"/>
                      </a:pPr>
                      <a:r>
                        <a:rPr lang="id-ID" sz="1200" dirty="0" smtClean="0">
                          <a:latin typeface="Bookman Old Style" panose="02050604050505020204" pitchFamily="18" charset="0"/>
                        </a:rPr>
                        <a:t>Mutasi antar kota/kab dalam provinsi oleh Gubernur dengan pertimbangan BKN</a:t>
                      </a:r>
                    </a:p>
                    <a:p>
                      <a:pPr marL="285750" indent="-285750">
                        <a:buFont typeface="Arial" panose="020B0604020202020204" pitchFamily="34" charset="0"/>
                        <a:buChar char="•"/>
                      </a:pPr>
                      <a:r>
                        <a:rPr lang="id-ID" sz="1200" dirty="0" smtClean="0">
                          <a:latin typeface="Bookman Old Style" panose="02050604050505020204" pitchFamily="18" charset="0"/>
                        </a:rPr>
                        <a:t>Mutasi kab/kota antar provinsi oleh Mendagri dengan pertimbangan BKN</a:t>
                      </a:r>
                    </a:p>
                    <a:p>
                      <a:pPr marL="285750" indent="-285750">
                        <a:buFont typeface="Arial" panose="020B0604020202020204" pitchFamily="34" charset="0"/>
                        <a:buChar char="•"/>
                      </a:pPr>
                      <a:r>
                        <a:rPr lang="id-ID" sz="1200" dirty="0" smtClean="0">
                          <a:latin typeface="Bookman Old Style" panose="02050604050505020204" pitchFamily="18" charset="0"/>
                        </a:rPr>
                        <a:t>Mutasi prov/kab/kota ke pusat dan antar instansi pusat oleh BKN</a:t>
                      </a:r>
                    </a:p>
                  </a:txBody>
                  <a:tcPr>
                    <a:solidFill>
                      <a:schemeClr val="bg1"/>
                    </a:solidFill>
                  </a:tcPr>
                </a:tc>
                <a:extLst>
                  <a:ext uri="{0D108BD9-81ED-4DB2-BD59-A6C34878D82A}">
                    <a16:rowId xmlns:a16="http://schemas.microsoft.com/office/drawing/2014/main" xmlns="" val="4215793200"/>
                  </a:ext>
                </a:extLst>
              </a:tr>
            </a:tbl>
          </a:graphicData>
        </a:graphic>
      </p:graphicFrame>
    </p:spTree>
    <p:extLst>
      <p:ext uri="{BB962C8B-B14F-4D97-AF65-F5344CB8AC3E}">
        <p14:creationId xmlns:p14="http://schemas.microsoft.com/office/powerpoint/2010/main" val="36554621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descr="j02353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3276600"/>
            <a:ext cx="3506666"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693" y="615462"/>
            <a:ext cx="7450015" cy="55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0140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593" y="545123"/>
            <a:ext cx="7690338" cy="5767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4" descr="j029912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4191000"/>
            <a:ext cx="14859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303380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1752600"/>
            <a:ext cx="2743200" cy="2603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693" y="263769"/>
            <a:ext cx="8440615" cy="633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5665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5" descr="j02919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3810000"/>
            <a:ext cx="2590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3"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693" y="263769"/>
            <a:ext cx="8440615" cy="633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377086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6B226994-7D83-4E43-91F4-39CC24F9F9C7}"/>
              </a:ext>
            </a:extLst>
          </p:cNvPr>
          <p:cNvGraphicFramePr>
            <a:graphicFrameLocks noGrp="1"/>
          </p:cNvGraphicFramePr>
          <p:nvPr>
            <p:ph idx="1"/>
          </p:nvPr>
        </p:nvGraphicFramePr>
        <p:xfrm>
          <a:off x="907257" y="1135856"/>
          <a:ext cx="7721203" cy="4329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1747" name="Group 2"/>
          <p:cNvGrpSpPr>
            <a:grpSpLocks/>
          </p:cNvGrpSpPr>
          <p:nvPr/>
        </p:nvGrpSpPr>
        <p:grpSpPr bwMode="auto">
          <a:xfrm>
            <a:off x="5131932" y="5845420"/>
            <a:ext cx="3924313" cy="667041"/>
            <a:chOff x="554071" y="4938154"/>
            <a:chExt cx="13700869" cy="2331678"/>
          </a:xfrm>
        </p:grpSpPr>
        <p:pic>
          <p:nvPicPr>
            <p:cNvPr id="31748" name="Picture 4"/>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4456" y="5109680"/>
              <a:ext cx="2563368" cy="94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xmlns="" id="{B44FFD4F-2985-4AD4-A464-19ADBD23DB31}"/>
                </a:ext>
              </a:extLst>
            </p:cNvPr>
            <p:cNvSpPr/>
            <p:nvPr/>
          </p:nvSpPr>
          <p:spPr>
            <a:xfrm>
              <a:off x="8572448" y="6052998"/>
              <a:ext cx="5682492" cy="1216834"/>
            </a:xfrm>
            <a:prstGeom prst="rect">
              <a:avLst/>
            </a:prstGeom>
          </p:spPr>
          <p:txBody>
            <a:bodyPr wrap="none">
              <a:spAutoFit/>
            </a:bodyPr>
            <a:lstStyle/>
            <a:p>
              <a:pPr eaLnBrk="1" hangingPunct="1">
                <a:defRPr/>
              </a:pPr>
              <a:r>
                <a:rPr lang="id-ID" sz="1662" b="1" i="1" dirty="0">
                  <a:solidFill>
                    <a:srgbClr val="FF0000"/>
                  </a:solidFill>
                  <a:effectLst>
                    <a:glow rad="63500">
                      <a:srgbClr val="FFFFFF"/>
                    </a:glow>
                  </a:effectLst>
                  <a:latin typeface="Arial Black" panose="020B0A04020102020204" pitchFamily="34" charset="0"/>
                </a:rPr>
                <a:t>PASTI</a:t>
              </a:r>
              <a:r>
                <a:rPr lang="id-ID" sz="1662" dirty="0">
                  <a:effectLst>
                    <a:glow rad="63500">
                      <a:srgbClr val="FFFFFF"/>
                    </a:glow>
                  </a:effectLst>
                  <a:latin typeface="Arial Black" panose="020B0A04020102020204" pitchFamily="34" charset="0"/>
                </a:rPr>
                <a:t> Nyata</a:t>
              </a:r>
            </a:p>
          </p:txBody>
        </p:sp>
        <p:pic>
          <p:nvPicPr>
            <p:cNvPr id="31750" name="Picture 6"/>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22185" y="5109376"/>
              <a:ext cx="2692632" cy="94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7D2C8926-BCB8-42EE-B95C-D92513E0B84B}"/>
                </a:ext>
              </a:extLst>
            </p:cNvPr>
            <p:cNvSpPr/>
            <p:nvPr/>
          </p:nvSpPr>
          <p:spPr>
            <a:xfrm>
              <a:off x="554071" y="4938154"/>
              <a:ext cx="5558475" cy="2110906"/>
            </a:xfrm>
            <a:prstGeom prst="rect">
              <a:avLst/>
            </a:prstGeom>
          </p:spPr>
          <p:txBody>
            <a:bodyPr wrap="none">
              <a:spAutoFit/>
            </a:bodyPr>
            <a:lstStyle/>
            <a:p>
              <a:pPr algn="r" eaLnBrk="1" hangingPunct="1">
                <a:defRPr/>
              </a:pPr>
              <a:r>
                <a:rPr lang="id-ID" sz="1662" b="1" dirty="0">
                  <a:solidFill>
                    <a:srgbClr val="663300"/>
                  </a:solidFill>
                  <a:effectLst>
                    <a:glow rad="101600">
                      <a:srgbClr val="FFFFFF"/>
                    </a:glow>
                  </a:effectLst>
                  <a:latin typeface="Arial Black" panose="020B0A04020102020204" pitchFamily="34" charset="0"/>
                </a:rPr>
                <a:t>REFORMASI</a:t>
              </a:r>
            </a:p>
            <a:p>
              <a:pPr algn="r" eaLnBrk="1" hangingPunct="1">
                <a:defRPr/>
              </a:pPr>
              <a:r>
                <a:rPr lang="id-ID" sz="1662" b="1" dirty="0">
                  <a:solidFill>
                    <a:srgbClr val="663300"/>
                  </a:solidFill>
                  <a:effectLst>
                    <a:glow rad="101600">
                      <a:srgbClr val="FFFFFF"/>
                    </a:glow>
                  </a:effectLst>
                  <a:latin typeface="Arial Black" panose="020B0A04020102020204" pitchFamily="34" charset="0"/>
                </a:rPr>
                <a:t>HUKUM</a:t>
              </a:r>
              <a:endParaRPr lang="id-ID" sz="1662" dirty="0">
                <a:solidFill>
                  <a:srgbClr val="663300"/>
                </a:solidFill>
                <a:effectLst>
                  <a:glow rad="101600">
                    <a:srgbClr val="FFFFFF"/>
                  </a:glow>
                </a:effectLst>
                <a:latin typeface="Arial Black" panose="020B0A04020102020204" pitchFamily="34" charset="0"/>
              </a:endParaRPr>
            </a:p>
          </p:txBody>
        </p:sp>
      </p:grpSp>
    </p:spTree>
    <p:extLst>
      <p:ext uri="{BB962C8B-B14F-4D97-AF65-F5344CB8AC3E}">
        <p14:creationId xmlns:p14="http://schemas.microsoft.com/office/powerpoint/2010/main" val="14657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xmlns="" id="{4D3BCDD9-6A52-4811-9F8D-B593239D01F0}"/>
              </a:ext>
            </a:extLst>
          </p:cNvPr>
          <p:cNvSpPr>
            <a:spLocks noGrp="1"/>
          </p:cNvSpPr>
          <p:nvPr>
            <p:ph type="title"/>
          </p:nvPr>
        </p:nvSpPr>
        <p:spPr>
          <a:xfrm>
            <a:off x="1543051" y="1078523"/>
            <a:ext cx="7335715" cy="400050"/>
          </a:xfrm>
        </p:spPr>
        <p:txBody>
          <a:bodyPr/>
          <a:lstStyle/>
          <a:p>
            <a:pPr eaLnBrk="1" hangingPunct="1">
              <a:defRPr/>
            </a:pPr>
            <a:r>
              <a:rPr lang="id-ID" altLang="id-ID" sz="1951"/>
              <a:t>Kebutuhan dan Rencana Penggembangan Kompetensi</a:t>
            </a:r>
          </a:p>
        </p:txBody>
      </p:sp>
      <p:graphicFrame>
        <p:nvGraphicFramePr>
          <p:cNvPr id="5" name="Content Placeholder 4">
            <a:extLst>
              <a:ext uri="{FF2B5EF4-FFF2-40B4-BE49-F238E27FC236}">
                <a16:creationId xmlns:a16="http://schemas.microsoft.com/office/drawing/2014/main" xmlns="" id="{5C79B74E-C655-4620-BE7B-A56913DE231A}"/>
              </a:ext>
            </a:extLst>
          </p:cNvPr>
          <p:cNvGraphicFramePr>
            <a:graphicFrameLocks noGrp="1"/>
          </p:cNvGraphicFramePr>
          <p:nvPr>
            <p:ph idx="1"/>
          </p:nvPr>
        </p:nvGraphicFramePr>
        <p:xfrm>
          <a:off x="857251" y="1743075"/>
          <a:ext cx="7922418" cy="4100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Brace 5">
            <a:extLst>
              <a:ext uri="{FF2B5EF4-FFF2-40B4-BE49-F238E27FC236}">
                <a16:creationId xmlns:a16="http://schemas.microsoft.com/office/drawing/2014/main" xmlns="" id="{9F15E3BD-3754-4DAF-BDD6-3A6AF04723FC}"/>
              </a:ext>
            </a:extLst>
          </p:cNvPr>
          <p:cNvSpPr/>
          <p:nvPr/>
        </p:nvSpPr>
        <p:spPr>
          <a:xfrm>
            <a:off x="7467600" y="2092570"/>
            <a:ext cx="120162" cy="578827"/>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defTabSz="342909">
              <a:defRPr/>
            </a:pPr>
            <a:endParaRPr lang="id-ID" sz="1350">
              <a:solidFill>
                <a:prstClr val="black"/>
              </a:solidFill>
              <a:latin typeface="Century Gothic" panose="020B0502020202020204"/>
            </a:endParaRPr>
          </a:p>
        </p:txBody>
      </p:sp>
      <p:sp>
        <p:nvSpPr>
          <p:cNvPr id="32773" name="TextBox 6"/>
          <p:cNvSpPr txBox="1">
            <a:spLocks noChangeArrowheads="1"/>
          </p:cNvSpPr>
          <p:nvPr/>
        </p:nvSpPr>
        <p:spPr bwMode="auto">
          <a:xfrm>
            <a:off x="7666893" y="2162908"/>
            <a:ext cx="742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371475">
              <a:defRPr>
                <a:solidFill>
                  <a:schemeClr val="tx1"/>
                </a:solidFill>
                <a:latin typeface="Arial" panose="020B0604020202020204" pitchFamily="34" charset="0"/>
              </a:defRPr>
            </a:lvl1pPr>
            <a:lvl2pPr marL="742950" indent="-285750" defTabSz="371475">
              <a:defRPr>
                <a:solidFill>
                  <a:schemeClr val="tx1"/>
                </a:solidFill>
                <a:latin typeface="Arial" panose="020B0604020202020204" pitchFamily="34" charset="0"/>
              </a:defRPr>
            </a:lvl2pPr>
            <a:lvl3pPr marL="1143000" indent="-228600" defTabSz="371475">
              <a:defRPr>
                <a:solidFill>
                  <a:schemeClr val="tx1"/>
                </a:solidFill>
                <a:latin typeface="Arial" panose="020B0604020202020204" pitchFamily="34" charset="0"/>
              </a:defRPr>
            </a:lvl3pPr>
            <a:lvl4pPr marL="1600200" indent="-228600" defTabSz="371475">
              <a:defRPr>
                <a:solidFill>
                  <a:schemeClr val="tx1"/>
                </a:solidFill>
                <a:latin typeface="Arial" panose="020B0604020202020204" pitchFamily="34" charset="0"/>
              </a:defRPr>
            </a:lvl4pPr>
            <a:lvl5pPr marL="2057400" indent="-228600" defTabSz="371475">
              <a:defRPr>
                <a:solidFill>
                  <a:schemeClr val="tx1"/>
                </a:solidFill>
                <a:latin typeface="Arial" panose="020B0604020202020204" pitchFamily="34" charset="0"/>
              </a:defRPr>
            </a:lvl5pPr>
            <a:lvl6pPr marL="2514600" indent="-228600" defTabSz="371475" eaLnBrk="0" fontAlgn="base" hangingPunct="0">
              <a:spcBef>
                <a:spcPct val="0"/>
              </a:spcBef>
              <a:spcAft>
                <a:spcPct val="0"/>
              </a:spcAft>
              <a:defRPr>
                <a:solidFill>
                  <a:schemeClr val="tx1"/>
                </a:solidFill>
                <a:latin typeface="Arial" panose="020B0604020202020204" pitchFamily="34" charset="0"/>
              </a:defRPr>
            </a:lvl6pPr>
            <a:lvl7pPr marL="2971800" indent="-228600" defTabSz="371475" eaLnBrk="0" fontAlgn="base" hangingPunct="0">
              <a:spcBef>
                <a:spcPct val="0"/>
              </a:spcBef>
              <a:spcAft>
                <a:spcPct val="0"/>
              </a:spcAft>
              <a:defRPr>
                <a:solidFill>
                  <a:schemeClr val="tx1"/>
                </a:solidFill>
                <a:latin typeface="Arial" panose="020B0604020202020204" pitchFamily="34" charset="0"/>
              </a:defRPr>
            </a:lvl7pPr>
            <a:lvl8pPr marL="3429000" indent="-228600" defTabSz="371475" eaLnBrk="0" fontAlgn="base" hangingPunct="0">
              <a:spcBef>
                <a:spcPct val="0"/>
              </a:spcBef>
              <a:spcAft>
                <a:spcPct val="0"/>
              </a:spcAft>
              <a:defRPr>
                <a:solidFill>
                  <a:schemeClr val="tx1"/>
                </a:solidFill>
                <a:latin typeface="Arial" panose="020B0604020202020204" pitchFamily="34" charset="0"/>
              </a:defRPr>
            </a:lvl8pPr>
            <a:lvl9pPr marL="3886200" indent="-228600" defTabSz="371475"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id-ID" altLang="id-ID" sz="1200">
                <a:solidFill>
                  <a:srgbClr val="000000"/>
                </a:solidFill>
                <a:latin typeface="Century Gothic" panose="020B0502020202020204" pitchFamily="34" charset="0"/>
              </a:rPr>
              <a:t>SUDAH ADA</a:t>
            </a:r>
          </a:p>
        </p:txBody>
      </p:sp>
      <p:grpSp>
        <p:nvGrpSpPr>
          <p:cNvPr id="32774" name="Group 6"/>
          <p:cNvGrpSpPr>
            <a:grpSpLocks/>
          </p:cNvGrpSpPr>
          <p:nvPr/>
        </p:nvGrpSpPr>
        <p:grpSpPr bwMode="auto">
          <a:xfrm>
            <a:off x="5131932" y="5845420"/>
            <a:ext cx="3924313" cy="667041"/>
            <a:chOff x="554071" y="4938154"/>
            <a:chExt cx="13700869" cy="2331678"/>
          </a:xfrm>
        </p:grpSpPr>
        <p:pic>
          <p:nvPicPr>
            <p:cNvPr id="32775" name="Picture 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4456" y="5109680"/>
              <a:ext cx="2563368" cy="94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xmlns="" id="{D8D119C4-3FF5-4342-AF80-DC170800512E}"/>
                </a:ext>
              </a:extLst>
            </p:cNvPr>
            <p:cNvSpPr/>
            <p:nvPr/>
          </p:nvSpPr>
          <p:spPr>
            <a:xfrm>
              <a:off x="8572448" y="6052998"/>
              <a:ext cx="5682492" cy="1216834"/>
            </a:xfrm>
            <a:prstGeom prst="rect">
              <a:avLst/>
            </a:prstGeom>
          </p:spPr>
          <p:txBody>
            <a:bodyPr wrap="none">
              <a:spAutoFit/>
            </a:bodyPr>
            <a:lstStyle/>
            <a:p>
              <a:pPr eaLnBrk="1" hangingPunct="1">
                <a:defRPr/>
              </a:pPr>
              <a:r>
                <a:rPr lang="id-ID" sz="1662" b="1" i="1" dirty="0">
                  <a:solidFill>
                    <a:srgbClr val="FF0000"/>
                  </a:solidFill>
                  <a:effectLst>
                    <a:glow rad="63500">
                      <a:srgbClr val="FFFFFF"/>
                    </a:glow>
                  </a:effectLst>
                  <a:latin typeface="Arial Black" panose="020B0A04020102020204" pitchFamily="34" charset="0"/>
                </a:rPr>
                <a:t>PASTI</a:t>
              </a:r>
              <a:r>
                <a:rPr lang="id-ID" sz="1662" dirty="0">
                  <a:effectLst>
                    <a:glow rad="63500">
                      <a:srgbClr val="FFFFFF"/>
                    </a:glow>
                  </a:effectLst>
                  <a:latin typeface="Arial Black" panose="020B0A04020102020204" pitchFamily="34" charset="0"/>
                </a:rPr>
                <a:t> Nyata</a:t>
              </a:r>
            </a:p>
          </p:txBody>
        </p:sp>
        <p:pic>
          <p:nvPicPr>
            <p:cNvPr id="32777" name="Picture 9"/>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22185" y="5109376"/>
              <a:ext cx="2692632" cy="94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xmlns="" id="{A53033E4-E05B-4C9B-9A62-E587517C4CAA}"/>
                </a:ext>
              </a:extLst>
            </p:cNvPr>
            <p:cNvSpPr/>
            <p:nvPr/>
          </p:nvSpPr>
          <p:spPr>
            <a:xfrm>
              <a:off x="554071" y="4938154"/>
              <a:ext cx="5558475" cy="2110906"/>
            </a:xfrm>
            <a:prstGeom prst="rect">
              <a:avLst/>
            </a:prstGeom>
          </p:spPr>
          <p:txBody>
            <a:bodyPr wrap="none">
              <a:spAutoFit/>
            </a:bodyPr>
            <a:lstStyle/>
            <a:p>
              <a:pPr algn="r" eaLnBrk="1" hangingPunct="1">
                <a:defRPr/>
              </a:pPr>
              <a:r>
                <a:rPr lang="id-ID" sz="1662" b="1" dirty="0">
                  <a:solidFill>
                    <a:srgbClr val="663300"/>
                  </a:solidFill>
                  <a:effectLst>
                    <a:glow rad="101600">
                      <a:srgbClr val="FFFFFF"/>
                    </a:glow>
                  </a:effectLst>
                  <a:latin typeface="Arial Black" panose="020B0A04020102020204" pitchFamily="34" charset="0"/>
                </a:rPr>
                <a:t>REFORMASI</a:t>
              </a:r>
            </a:p>
            <a:p>
              <a:pPr algn="r" eaLnBrk="1" hangingPunct="1">
                <a:defRPr/>
              </a:pPr>
              <a:r>
                <a:rPr lang="id-ID" sz="1662" b="1" dirty="0">
                  <a:solidFill>
                    <a:srgbClr val="663300"/>
                  </a:solidFill>
                  <a:effectLst>
                    <a:glow rad="101600">
                      <a:srgbClr val="FFFFFF"/>
                    </a:glow>
                  </a:effectLst>
                  <a:latin typeface="Arial Black" panose="020B0A04020102020204" pitchFamily="34" charset="0"/>
                </a:rPr>
                <a:t>HUKUM</a:t>
              </a:r>
              <a:endParaRPr lang="id-ID" sz="1662" dirty="0">
                <a:solidFill>
                  <a:srgbClr val="663300"/>
                </a:solidFill>
                <a:effectLst>
                  <a:glow rad="101600">
                    <a:srgbClr val="FFFFFF"/>
                  </a:glow>
                </a:effectLst>
                <a:latin typeface="Arial Black" panose="020B0A04020102020204" pitchFamily="34" charset="0"/>
              </a:endParaRPr>
            </a:p>
          </p:txBody>
        </p:sp>
      </p:grpSp>
    </p:spTree>
    <p:extLst>
      <p:ext uri="{BB962C8B-B14F-4D97-AF65-F5344CB8AC3E}">
        <p14:creationId xmlns:p14="http://schemas.microsoft.com/office/powerpoint/2010/main" val="2808630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69631" y="896816"/>
            <a:ext cx="7433897" cy="788377"/>
          </a:xfrm>
        </p:spPr>
        <p:txBody>
          <a:bodyPr/>
          <a:lstStyle/>
          <a:p>
            <a:pPr algn="ctr" eaLnBrk="1" hangingPunct="1"/>
            <a:r>
              <a:rPr lang="id-ID" altLang="id-ID" smtClean="0"/>
              <a:t>ANALISIS GAP KOMPETENSI</a:t>
            </a:r>
          </a:p>
        </p:txBody>
      </p:sp>
      <p:graphicFrame>
        <p:nvGraphicFramePr>
          <p:cNvPr id="4" name="Content Placeholder 3">
            <a:extLst>
              <a:ext uri="{FF2B5EF4-FFF2-40B4-BE49-F238E27FC236}">
                <a16:creationId xmlns:a16="http://schemas.microsoft.com/office/drawing/2014/main" xmlns="" id="{1943FF05-F06D-423E-AF88-6767FBBCD03E}"/>
              </a:ext>
            </a:extLst>
          </p:cNvPr>
          <p:cNvGraphicFramePr>
            <a:graphicFrameLocks noGrp="1"/>
          </p:cNvGraphicFramePr>
          <p:nvPr>
            <p:ph idx="1"/>
          </p:nvPr>
        </p:nvGraphicFramePr>
        <p:xfrm>
          <a:off x="1477107" y="1888699"/>
          <a:ext cx="5564982" cy="3650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3796" name="Group 4"/>
          <p:cNvGrpSpPr>
            <a:grpSpLocks/>
          </p:cNvGrpSpPr>
          <p:nvPr/>
        </p:nvGrpSpPr>
        <p:grpSpPr bwMode="auto">
          <a:xfrm>
            <a:off x="5131932" y="5845420"/>
            <a:ext cx="3924313" cy="667041"/>
            <a:chOff x="554071" y="4938154"/>
            <a:chExt cx="13700869" cy="2331678"/>
          </a:xfrm>
        </p:grpSpPr>
        <p:pic>
          <p:nvPicPr>
            <p:cNvPr id="33797" name="Picture 5"/>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4456" y="5109680"/>
              <a:ext cx="2563368" cy="94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A8CA9EBE-A9F4-40F1-A8E8-CAA6881320C0}"/>
                </a:ext>
              </a:extLst>
            </p:cNvPr>
            <p:cNvSpPr/>
            <p:nvPr/>
          </p:nvSpPr>
          <p:spPr>
            <a:xfrm>
              <a:off x="8572448" y="6052998"/>
              <a:ext cx="5682492" cy="1216834"/>
            </a:xfrm>
            <a:prstGeom prst="rect">
              <a:avLst/>
            </a:prstGeom>
          </p:spPr>
          <p:txBody>
            <a:bodyPr wrap="none">
              <a:spAutoFit/>
            </a:bodyPr>
            <a:lstStyle/>
            <a:p>
              <a:pPr eaLnBrk="1" hangingPunct="1">
                <a:defRPr/>
              </a:pPr>
              <a:r>
                <a:rPr lang="id-ID" sz="1662" b="1" i="1" dirty="0">
                  <a:solidFill>
                    <a:srgbClr val="FF0000"/>
                  </a:solidFill>
                  <a:effectLst>
                    <a:glow rad="63500">
                      <a:srgbClr val="FFFFFF"/>
                    </a:glow>
                  </a:effectLst>
                  <a:latin typeface="Arial Black" panose="020B0A04020102020204" pitchFamily="34" charset="0"/>
                </a:rPr>
                <a:t>PASTI</a:t>
              </a:r>
              <a:r>
                <a:rPr lang="id-ID" sz="1662" dirty="0">
                  <a:effectLst>
                    <a:glow rad="63500">
                      <a:srgbClr val="FFFFFF"/>
                    </a:glow>
                  </a:effectLst>
                  <a:latin typeface="Arial Black" panose="020B0A04020102020204" pitchFamily="34" charset="0"/>
                </a:rPr>
                <a:t> Nyata</a:t>
              </a:r>
            </a:p>
          </p:txBody>
        </p:sp>
        <p:pic>
          <p:nvPicPr>
            <p:cNvPr id="33799" name="Picture 7"/>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22185" y="5109376"/>
              <a:ext cx="2692632" cy="943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xmlns="" id="{B631B39F-22E6-46F9-ACD8-1C6945B63AFC}"/>
                </a:ext>
              </a:extLst>
            </p:cNvPr>
            <p:cNvSpPr/>
            <p:nvPr/>
          </p:nvSpPr>
          <p:spPr>
            <a:xfrm>
              <a:off x="554071" y="4938154"/>
              <a:ext cx="5558475" cy="2110906"/>
            </a:xfrm>
            <a:prstGeom prst="rect">
              <a:avLst/>
            </a:prstGeom>
          </p:spPr>
          <p:txBody>
            <a:bodyPr wrap="none">
              <a:spAutoFit/>
            </a:bodyPr>
            <a:lstStyle/>
            <a:p>
              <a:pPr algn="r" eaLnBrk="1" hangingPunct="1">
                <a:defRPr/>
              </a:pPr>
              <a:r>
                <a:rPr lang="id-ID" sz="1662" b="1" dirty="0">
                  <a:solidFill>
                    <a:srgbClr val="663300"/>
                  </a:solidFill>
                  <a:effectLst>
                    <a:glow rad="101600">
                      <a:srgbClr val="FFFFFF"/>
                    </a:glow>
                  </a:effectLst>
                  <a:latin typeface="Arial Black" panose="020B0A04020102020204" pitchFamily="34" charset="0"/>
                </a:rPr>
                <a:t>REFORMASI</a:t>
              </a:r>
            </a:p>
            <a:p>
              <a:pPr algn="r" eaLnBrk="1" hangingPunct="1">
                <a:defRPr/>
              </a:pPr>
              <a:r>
                <a:rPr lang="id-ID" sz="1662" b="1" dirty="0">
                  <a:solidFill>
                    <a:srgbClr val="663300"/>
                  </a:solidFill>
                  <a:effectLst>
                    <a:glow rad="101600">
                      <a:srgbClr val="FFFFFF"/>
                    </a:glow>
                  </a:effectLst>
                  <a:latin typeface="Arial Black" panose="020B0A04020102020204" pitchFamily="34" charset="0"/>
                </a:rPr>
                <a:t>HUKUM</a:t>
              </a:r>
              <a:endParaRPr lang="id-ID" sz="1662" dirty="0">
                <a:solidFill>
                  <a:srgbClr val="663300"/>
                </a:solidFill>
                <a:effectLst>
                  <a:glow rad="101600">
                    <a:srgbClr val="FFFFFF"/>
                  </a:glow>
                </a:effectLst>
                <a:latin typeface="Arial Black" panose="020B0A04020102020204" pitchFamily="34" charset="0"/>
              </a:endParaRPr>
            </a:p>
          </p:txBody>
        </p:sp>
      </p:grpSp>
    </p:spTree>
    <p:extLst>
      <p:ext uri="{BB962C8B-B14F-4D97-AF65-F5344CB8AC3E}">
        <p14:creationId xmlns:p14="http://schemas.microsoft.com/office/powerpoint/2010/main" val="18208143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6147</TotalTime>
  <Words>606</Words>
  <Application>Microsoft Office PowerPoint</Application>
  <PresentationFormat>On-screen Show (4:3)</PresentationFormat>
  <Paragraphs>119</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POLA PENGEMBANGAN KARIR PEGAWAI</vt:lpstr>
      <vt:lpstr>PowerPoint Presentation</vt:lpstr>
      <vt:lpstr>PowerPoint Presentation</vt:lpstr>
      <vt:lpstr>PowerPoint Presentation</vt:lpstr>
      <vt:lpstr>PowerPoint Presentation</vt:lpstr>
      <vt:lpstr>PowerPoint Presentation</vt:lpstr>
      <vt:lpstr>PowerPoint Presentation</vt:lpstr>
      <vt:lpstr>Kebutuhan dan Rencana Penggembangan Kompetensi</vt:lpstr>
      <vt:lpstr>ANALISIS GAP KOMPETENSI</vt:lpstr>
      <vt:lpstr>ANALISIS GAP KINERJA</vt:lpstr>
      <vt:lpstr>MODEL TALENT POOL</vt:lpstr>
      <vt:lpstr>PowerPoint Presentation</vt:lpstr>
      <vt:lpstr>BENTUK PENGEMBANGAN KOMPETENSI</vt:lpstr>
      <vt:lpstr>TANTANGAN 1</vt:lpstr>
      <vt:lpstr>TANTANGAN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PERATUP  NOMOR 11 TAHUN 2017 SELEKSI TERBUKA PENGISIAN JPT PRATAMA KEMENTERIAN HUKUM DAN HAM RI TA 2017 Jakarta, 28 April 2017</dc:title>
  <dc:creator>Lenovo 285</dc:creator>
  <cp:lastModifiedBy>KUMHAM</cp:lastModifiedBy>
  <cp:revision>218</cp:revision>
  <cp:lastPrinted>2018-01-11T12:01:29Z</cp:lastPrinted>
  <dcterms:created xsi:type="dcterms:W3CDTF">2017-05-10T03:50:10Z</dcterms:created>
  <dcterms:modified xsi:type="dcterms:W3CDTF">2018-01-17T10:14:06Z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613129</vt:lpwstr>
  </property>
  <property fmtid="{D5CDD505-2E9C-101B-9397-08002B2CF9AE}" name="NXPowerLiteSettings" pid="3">
    <vt:lpwstr>C7000400038000</vt:lpwstr>
  </property>
  <property fmtid="{D5CDD505-2E9C-101B-9397-08002B2CF9AE}" name="NXPowerLiteVersion" pid="4">
    <vt:lpwstr>S7.2.2</vt:lpwstr>
  </property>
</Properties>
</file>